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78" r:id="rId5"/>
    <p:sldId id="275" r:id="rId6"/>
    <p:sldId id="281" r:id="rId7"/>
    <p:sldId id="276" r:id="rId8"/>
    <p:sldId id="282" r:id="rId9"/>
    <p:sldId id="277" r:id="rId10"/>
    <p:sldId id="283" r:id="rId11"/>
    <p:sldId id="264" r:id="rId12"/>
    <p:sldId id="284" r:id="rId13"/>
    <p:sldId id="271" r:id="rId14"/>
    <p:sldId id="285" r:id="rId15"/>
    <p:sldId id="273" r:id="rId16"/>
    <p:sldId id="286" r:id="rId17"/>
    <p:sldId id="260" r:id="rId18"/>
    <p:sldId id="287" r:id="rId19"/>
    <p:sldId id="261" r:id="rId20"/>
    <p:sldId id="288" r:id="rId21"/>
    <p:sldId id="265" r:id="rId22"/>
    <p:sldId id="289" r:id="rId23"/>
    <p:sldId id="266" r:id="rId24"/>
    <p:sldId id="290" r:id="rId25"/>
    <p:sldId id="291" r:id="rId26"/>
    <p:sldId id="292" r:id="rId27"/>
    <p:sldId id="279" r:id="rId28"/>
  </p:sldIdLst>
  <p:sldSz cx="7559675" cy="10691813"/>
  <p:notesSz cx="6807200" cy="9939338"/>
  <p:defaultTextStyle>
    <a:defPPr>
      <a:defRPr lang="ja-JP"/>
    </a:defPPr>
    <a:lvl1pPr marL="0" algn="l" defTabSz="646079" rtl="0" eaLnBrk="1" latinLnBrk="0" hangingPunct="1">
      <a:defRPr kumimoji="1" sz="1272" kern="1200">
        <a:solidFill>
          <a:schemeClr val="tx1"/>
        </a:solidFill>
        <a:latin typeface="+mn-lt"/>
        <a:ea typeface="+mn-ea"/>
        <a:cs typeface="+mn-cs"/>
      </a:defRPr>
    </a:lvl1pPr>
    <a:lvl2pPr marL="323040" algn="l" defTabSz="646079" rtl="0" eaLnBrk="1" latinLnBrk="0" hangingPunct="1">
      <a:defRPr kumimoji="1" sz="1272" kern="1200">
        <a:solidFill>
          <a:schemeClr val="tx1"/>
        </a:solidFill>
        <a:latin typeface="+mn-lt"/>
        <a:ea typeface="+mn-ea"/>
        <a:cs typeface="+mn-cs"/>
      </a:defRPr>
    </a:lvl2pPr>
    <a:lvl3pPr marL="646079" algn="l" defTabSz="646079" rtl="0" eaLnBrk="1" latinLnBrk="0" hangingPunct="1">
      <a:defRPr kumimoji="1" sz="1272" kern="1200">
        <a:solidFill>
          <a:schemeClr val="tx1"/>
        </a:solidFill>
        <a:latin typeface="+mn-lt"/>
        <a:ea typeface="+mn-ea"/>
        <a:cs typeface="+mn-cs"/>
      </a:defRPr>
    </a:lvl3pPr>
    <a:lvl4pPr marL="969118" algn="l" defTabSz="646079" rtl="0" eaLnBrk="1" latinLnBrk="0" hangingPunct="1">
      <a:defRPr kumimoji="1" sz="1272" kern="1200">
        <a:solidFill>
          <a:schemeClr val="tx1"/>
        </a:solidFill>
        <a:latin typeface="+mn-lt"/>
        <a:ea typeface="+mn-ea"/>
        <a:cs typeface="+mn-cs"/>
      </a:defRPr>
    </a:lvl4pPr>
    <a:lvl5pPr marL="1292158" algn="l" defTabSz="646079" rtl="0" eaLnBrk="1" latinLnBrk="0" hangingPunct="1">
      <a:defRPr kumimoji="1" sz="1272" kern="1200">
        <a:solidFill>
          <a:schemeClr val="tx1"/>
        </a:solidFill>
        <a:latin typeface="+mn-lt"/>
        <a:ea typeface="+mn-ea"/>
        <a:cs typeface="+mn-cs"/>
      </a:defRPr>
    </a:lvl5pPr>
    <a:lvl6pPr marL="1615198" algn="l" defTabSz="646079" rtl="0" eaLnBrk="1" latinLnBrk="0" hangingPunct="1">
      <a:defRPr kumimoji="1" sz="1272" kern="1200">
        <a:solidFill>
          <a:schemeClr val="tx1"/>
        </a:solidFill>
        <a:latin typeface="+mn-lt"/>
        <a:ea typeface="+mn-ea"/>
        <a:cs typeface="+mn-cs"/>
      </a:defRPr>
    </a:lvl6pPr>
    <a:lvl7pPr marL="1938237" algn="l" defTabSz="646079" rtl="0" eaLnBrk="1" latinLnBrk="0" hangingPunct="1">
      <a:defRPr kumimoji="1" sz="1272" kern="1200">
        <a:solidFill>
          <a:schemeClr val="tx1"/>
        </a:solidFill>
        <a:latin typeface="+mn-lt"/>
        <a:ea typeface="+mn-ea"/>
        <a:cs typeface="+mn-cs"/>
      </a:defRPr>
    </a:lvl7pPr>
    <a:lvl8pPr marL="2261277" algn="l" defTabSz="646079" rtl="0" eaLnBrk="1" latinLnBrk="0" hangingPunct="1">
      <a:defRPr kumimoji="1" sz="1272" kern="1200">
        <a:solidFill>
          <a:schemeClr val="tx1"/>
        </a:solidFill>
        <a:latin typeface="+mn-lt"/>
        <a:ea typeface="+mn-ea"/>
        <a:cs typeface="+mn-cs"/>
      </a:defRPr>
    </a:lvl8pPr>
    <a:lvl9pPr marL="2584317" algn="l" defTabSz="646079" rtl="0" eaLnBrk="1" latinLnBrk="0" hangingPunct="1">
      <a:defRPr kumimoji="1" sz="127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77" userDrawn="1">
          <p15:clr>
            <a:srgbClr val="A4A3A4"/>
          </p15:clr>
        </p15:guide>
        <p15:guide id="2" pos="114" userDrawn="1">
          <p15:clr>
            <a:srgbClr val="A4A3A4"/>
          </p15:clr>
        </p15:guide>
        <p15:guide id="3" orient="horz" pos="6565" userDrawn="1">
          <p15:clr>
            <a:srgbClr val="A4A3A4"/>
          </p15:clr>
        </p15:guide>
        <p15:guide id="4" pos="4659" userDrawn="1">
          <p15:clr>
            <a:srgbClr val="A4A3A4"/>
          </p15:clr>
        </p15:guide>
        <p15:guide id="5" pos="182" userDrawn="1">
          <p15:clr>
            <a:srgbClr val="A4A3A4"/>
          </p15:clr>
        </p15:guide>
        <p15:guide id="6" pos="2437" userDrawn="1">
          <p15:clr>
            <a:srgbClr val="A4A3A4"/>
          </p15:clr>
        </p15:guide>
        <p15:guide id="7" orient="horz" pos="66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岩崎 直子" initials="岩崎" lastIdx="1" clrIdx="0">
    <p:extLst>
      <p:ext uri="{19B8F6BF-5375-455C-9EA6-DF929625EA0E}">
        <p15:presenceInfo xmlns:p15="http://schemas.microsoft.com/office/powerpoint/2012/main" userId="S::Iwasaki-N4@mail.dnp.co.jp::809af0bc-aa1a-46e2-8c16-8ecb8c2e2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DCC"/>
    <a:srgbClr val="31859C"/>
    <a:srgbClr val="0072BC"/>
    <a:srgbClr val="FF6600"/>
    <a:srgbClr val="EE7500"/>
    <a:srgbClr val="00B050"/>
    <a:srgbClr val="6A55A2"/>
    <a:srgbClr val="01A13F"/>
    <a:srgbClr val="0054A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8927E-2819-46E9-8107-3F5FDD81CBE0}" v="58" dt="2023-03-13T09:25:25.436"/>
    <p1510:client id="{67E437AE-F9F7-462C-8AEF-C07E724617FC}" v="22" dt="2023-03-13T09:41:00.471"/>
    <p1510:client id="{F6611657-C2E0-4E81-8072-469A49A6517F}" v="3" dt="2023-03-13T08:52:51.8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2328" y="54"/>
      </p:cViewPr>
      <p:guideLst>
        <p:guide orient="horz" pos="4977"/>
        <p:guide pos="114"/>
        <p:guide orient="horz" pos="6565"/>
        <p:guide pos="4659"/>
        <p:guide pos="182"/>
        <p:guide pos="2437"/>
        <p:guide orient="horz" pos="66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49931" cy="498738"/>
          </a:xfrm>
          <a:prstGeom prst="rect">
            <a:avLst/>
          </a:prstGeom>
        </p:spPr>
        <p:txBody>
          <a:bodyPr vert="horz" lIns="59270" tIns="29637" rIns="59270" bIns="29637"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843" y="4"/>
            <a:ext cx="2949931" cy="498738"/>
          </a:xfrm>
          <a:prstGeom prst="rect">
            <a:avLst/>
          </a:prstGeom>
        </p:spPr>
        <p:txBody>
          <a:bodyPr vert="horz" lIns="59270" tIns="29637" rIns="59270" bIns="29637" rtlCol="0"/>
          <a:lstStyle>
            <a:lvl1pPr algn="r">
              <a:defRPr sz="800"/>
            </a:lvl1pPr>
          </a:lstStyle>
          <a:p>
            <a:fld id="{E236764F-2F93-4396-A4B8-636AB5A7207A}"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2217738" y="1241425"/>
            <a:ext cx="2371725" cy="3354388"/>
          </a:xfrm>
          <a:prstGeom prst="rect">
            <a:avLst/>
          </a:prstGeom>
          <a:noFill/>
          <a:ln w="12700">
            <a:solidFill>
              <a:prstClr val="black"/>
            </a:solidFill>
          </a:ln>
        </p:spPr>
        <p:txBody>
          <a:bodyPr vert="horz" lIns="59270" tIns="29637" rIns="59270" bIns="29637" rtlCol="0" anchor="ctr"/>
          <a:lstStyle/>
          <a:p>
            <a:endParaRPr lang="ja-JP" altLang="en-US"/>
          </a:p>
        </p:txBody>
      </p:sp>
      <p:sp>
        <p:nvSpPr>
          <p:cNvPr id="5" name="ノート プレースホルダー 4"/>
          <p:cNvSpPr>
            <a:spLocks noGrp="1"/>
          </p:cNvSpPr>
          <p:nvPr>
            <p:ph type="body" sz="quarter" idx="3"/>
          </p:nvPr>
        </p:nvSpPr>
        <p:spPr>
          <a:xfrm>
            <a:off x="680864" y="4783751"/>
            <a:ext cx="5445474" cy="3913171"/>
          </a:xfrm>
          <a:prstGeom prst="rect">
            <a:avLst/>
          </a:prstGeom>
        </p:spPr>
        <p:txBody>
          <a:bodyPr vert="horz" lIns="59270" tIns="29637" rIns="59270" bIns="296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04"/>
            <a:ext cx="2949931" cy="498738"/>
          </a:xfrm>
          <a:prstGeom prst="rect">
            <a:avLst/>
          </a:prstGeom>
        </p:spPr>
        <p:txBody>
          <a:bodyPr vert="horz" lIns="59270" tIns="29637" rIns="59270" bIns="2963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843" y="9440604"/>
            <a:ext cx="2949931" cy="498738"/>
          </a:xfrm>
          <a:prstGeom prst="rect">
            <a:avLst/>
          </a:prstGeom>
        </p:spPr>
        <p:txBody>
          <a:bodyPr vert="horz" lIns="59270" tIns="29637" rIns="59270" bIns="29637" rtlCol="0" anchor="b"/>
          <a:lstStyle>
            <a:lvl1pPr algn="r">
              <a:defRPr sz="800"/>
            </a:lvl1pPr>
          </a:lstStyle>
          <a:p>
            <a:fld id="{EDB2E1D7-4CAB-45EB-B70C-3FC7A53ABFED}" type="slidenum">
              <a:rPr kumimoji="1" lang="ja-JP" altLang="en-US" smtClean="0"/>
              <a:t>‹#›</a:t>
            </a:fld>
            <a:endParaRPr kumimoji="1" lang="ja-JP" altLang="en-US"/>
          </a:p>
        </p:txBody>
      </p:sp>
    </p:spTree>
    <p:extLst>
      <p:ext uri="{BB962C8B-B14F-4D97-AF65-F5344CB8AC3E}">
        <p14:creationId xmlns:p14="http://schemas.microsoft.com/office/powerpoint/2010/main" val="2744202517"/>
      </p:ext>
    </p:extLst>
  </p:cSld>
  <p:clrMap bg1="lt1" tx1="dk1" bg2="lt2" tx2="dk2" accent1="accent1" accent2="accent2" accent3="accent3" accent4="accent4" accent5="accent5" accent6="accent6" hlink="hlink" folHlink="folHlink"/>
  <p:notesStyle>
    <a:lvl1pPr marL="0" algn="l" defTabSz="646079" rtl="0" eaLnBrk="1" latinLnBrk="0" hangingPunct="1">
      <a:defRPr kumimoji="1" sz="848" kern="1200">
        <a:solidFill>
          <a:schemeClr val="tx1"/>
        </a:solidFill>
        <a:latin typeface="+mn-lt"/>
        <a:ea typeface="+mn-ea"/>
        <a:cs typeface="+mn-cs"/>
      </a:defRPr>
    </a:lvl1pPr>
    <a:lvl2pPr marL="323040" algn="l" defTabSz="646079" rtl="0" eaLnBrk="1" latinLnBrk="0" hangingPunct="1">
      <a:defRPr kumimoji="1" sz="848" kern="1200">
        <a:solidFill>
          <a:schemeClr val="tx1"/>
        </a:solidFill>
        <a:latin typeface="+mn-lt"/>
        <a:ea typeface="+mn-ea"/>
        <a:cs typeface="+mn-cs"/>
      </a:defRPr>
    </a:lvl2pPr>
    <a:lvl3pPr marL="646079" algn="l" defTabSz="646079" rtl="0" eaLnBrk="1" latinLnBrk="0" hangingPunct="1">
      <a:defRPr kumimoji="1" sz="848" kern="1200">
        <a:solidFill>
          <a:schemeClr val="tx1"/>
        </a:solidFill>
        <a:latin typeface="+mn-lt"/>
        <a:ea typeface="+mn-ea"/>
        <a:cs typeface="+mn-cs"/>
      </a:defRPr>
    </a:lvl3pPr>
    <a:lvl4pPr marL="969118" algn="l" defTabSz="646079" rtl="0" eaLnBrk="1" latinLnBrk="0" hangingPunct="1">
      <a:defRPr kumimoji="1" sz="848" kern="1200">
        <a:solidFill>
          <a:schemeClr val="tx1"/>
        </a:solidFill>
        <a:latin typeface="+mn-lt"/>
        <a:ea typeface="+mn-ea"/>
        <a:cs typeface="+mn-cs"/>
      </a:defRPr>
    </a:lvl4pPr>
    <a:lvl5pPr marL="1292158" algn="l" defTabSz="646079" rtl="0" eaLnBrk="1" latinLnBrk="0" hangingPunct="1">
      <a:defRPr kumimoji="1" sz="848" kern="1200">
        <a:solidFill>
          <a:schemeClr val="tx1"/>
        </a:solidFill>
        <a:latin typeface="+mn-lt"/>
        <a:ea typeface="+mn-ea"/>
        <a:cs typeface="+mn-cs"/>
      </a:defRPr>
    </a:lvl5pPr>
    <a:lvl6pPr marL="1615198" algn="l" defTabSz="646079" rtl="0" eaLnBrk="1" latinLnBrk="0" hangingPunct="1">
      <a:defRPr kumimoji="1" sz="848" kern="1200">
        <a:solidFill>
          <a:schemeClr val="tx1"/>
        </a:solidFill>
        <a:latin typeface="+mn-lt"/>
        <a:ea typeface="+mn-ea"/>
        <a:cs typeface="+mn-cs"/>
      </a:defRPr>
    </a:lvl6pPr>
    <a:lvl7pPr marL="1938237" algn="l" defTabSz="646079" rtl="0" eaLnBrk="1" latinLnBrk="0" hangingPunct="1">
      <a:defRPr kumimoji="1" sz="848" kern="1200">
        <a:solidFill>
          <a:schemeClr val="tx1"/>
        </a:solidFill>
        <a:latin typeface="+mn-lt"/>
        <a:ea typeface="+mn-ea"/>
        <a:cs typeface="+mn-cs"/>
      </a:defRPr>
    </a:lvl7pPr>
    <a:lvl8pPr marL="2261277" algn="l" defTabSz="646079" rtl="0" eaLnBrk="1" latinLnBrk="0" hangingPunct="1">
      <a:defRPr kumimoji="1" sz="848" kern="1200">
        <a:solidFill>
          <a:schemeClr val="tx1"/>
        </a:solidFill>
        <a:latin typeface="+mn-lt"/>
        <a:ea typeface="+mn-ea"/>
        <a:cs typeface="+mn-cs"/>
      </a:defRPr>
    </a:lvl8pPr>
    <a:lvl9pPr marL="2584317" algn="l" defTabSz="646079" rtl="0" eaLnBrk="1" latinLnBrk="0" hangingPunct="1">
      <a:defRPr kumimoji="1" sz="8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2</a:t>
            </a:fld>
            <a:endParaRPr kumimoji="1" lang="ja-JP" altLang="en-US"/>
          </a:p>
        </p:txBody>
      </p:sp>
    </p:spTree>
    <p:extLst>
      <p:ext uri="{BB962C8B-B14F-4D97-AF65-F5344CB8AC3E}">
        <p14:creationId xmlns:p14="http://schemas.microsoft.com/office/powerpoint/2010/main" val="213583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11</a:t>
            </a:fld>
            <a:endParaRPr kumimoji="1" lang="ja-JP" altLang="en-US"/>
          </a:p>
        </p:txBody>
      </p:sp>
    </p:spTree>
    <p:extLst>
      <p:ext uri="{BB962C8B-B14F-4D97-AF65-F5344CB8AC3E}">
        <p14:creationId xmlns:p14="http://schemas.microsoft.com/office/powerpoint/2010/main" val="4655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12</a:t>
            </a:fld>
            <a:endParaRPr kumimoji="1" lang="ja-JP" altLang="en-US"/>
          </a:p>
        </p:txBody>
      </p:sp>
    </p:spTree>
    <p:extLst>
      <p:ext uri="{BB962C8B-B14F-4D97-AF65-F5344CB8AC3E}">
        <p14:creationId xmlns:p14="http://schemas.microsoft.com/office/powerpoint/2010/main" val="233415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13</a:t>
            </a:fld>
            <a:endParaRPr kumimoji="1" lang="ja-JP" altLang="en-US"/>
          </a:p>
        </p:txBody>
      </p:sp>
    </p:spTree>
    <p:extLst>
      <p:ext uri="{BB962C8B-B14F-4D97-AF65-F5344CB8AC3E}">
        <p14:creationId xmlns:p14="http://schemas.microsoft.com/office/powerpoint/2010/main" val="363060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14</a:t>
            </a:fld>
            <a:endParaRPr kumimoji="1" lang="ja-JP" altLang="en-US"/>
          </a:p>
        </p:txBody>
      </p:sp>
    </p:spTree>
    <p:extLst>
      <p:ext uri="{BB962C8B-B14F-4D97-AF65-F5344CB8AC3E}">
        <p14:creationId xmlns:p14="http://schemas.microsoft.com/office/powerpoint/2010/main" val="101738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15</a:t>
            </a:fld>
            <a:endParaRPr kumimoji="1" lang="ja-JP" altLang="en-US"/>
          </a:p>
        </p:txBody>
      </p:sp>
    </p:spTree>
    <p:extLst>
      <p:ext uri="{BB962C8B-B14F-4D97-AF65-F5344CB8AC3E}">
        <p14:creationId xmlns:p14="http://schemas.microsoft.com/office/powerpoint/2010/main" val="1335486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16</a:t>
            </a:fld>
            <a:endParaRPr kumimoji="1" lang="ja-JP" altLang="en-US"/>
          </a:p>
        </p:txBody>
      </p:sp>
    </p:spTree>
    <p:extLst>
      <p:ext uri="{BB962C8B-B14F-4D97-AF65-F5344CB8AC3E}">
        <p14:creationId xmlns:p14="http://schemas.microsoft.com/office/powerpoint/2010/main" val="304638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17</a:t>
            </a:fld>
            <a:endParaRPr kumimoji="1" lang="ja-JP" altLang="en-US"/>
          </a:p>
        </p:txBody>
      </p:sp>
    </p:spTree>
    <p:extLst>
      <p:ext uri="{BB962C8B-B14F-4D97-AF65-F5344CB8AC3E}">
        <p14:creationId xmlns:p14="http://schemas.microsoft.com/office/powerpoint/2010/main" val="248652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18</a:t>
            </a:fld>
            <a:endParaRPr kumimoji="1" lang="ja-JP" altLang="en-US"/>
          </a:p>
        </p:txBody>
      </p:sp>
    </p:spTree>
    <p:extLst>
      <p:ext uri="{BB962C8B-B14F-4D97-AF65-F5344CB8AC3E}">
        <p14:creationId xmlns:p14="http://schemas.microsoft.com/office/powerpoint/2010/main" val="416663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19</a:t>
            </a:fld>
            <a:endParaRPr kumimoji="1" lang="ja-JP" altLang="en-US"/>
          </a:p>
        </p:txBody>
      </p:sp>
    </p:spTree>
    <p:extLst>
      <p:ext uri="{BB962C8B-B14F-4D97-AF65-F5344CB8AC3E}">
        <p14:creationId xmlns:p14="http://schemas.microsoft.com/office/powerpoint/2010/main" val="1062917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20</a:t>
            </a:fld>
            <a:endParaRPr kumimoji="1" lang="ja-JP" altLang="en-US"/>
          </a:p>
        </p:txBody>
      </p:sp>
    </p:spTree>
    <p:extLst>
      <p:ext uri="{BB962C8B-B14F-4D97-AF65-F5344CB8AC3E}">
        <p14:creationId xmlns:p14="http://schemas.microsoft.com/office/powerpoint/2010/main" val="3344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3</a:t>
            </a:fld>
            <a:endParaRPr kumimoji="1" lang="ja-JP" altLang="en-US"/>
          </a:p>
        </p:txBody>
      </p:sp>
    </p:spTree>
    <p:extLst>
      <p:ext uri="{BB962C8B-B14F-4D97-AF65-F5344CB8AC3E}">
        <p14:creationId xmlns:p14="http://schemas.microsoft.com/office/powerpoint/2010/main" val="1822553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21</a:t>
            </a:fld>
            <a:endParaRPr kumimoji="1" lang="ja-JP" altLang="en-US"/>
          </a:p>
        </p:txBody>
      </p:sp>
    </p:spTree>
    <p:extLst>
      <p:ext uri="{BB962C8B-B14F-4D97-AF65-F5344CB8AC3E}">
        <p14:creationId xmlns:p14="http://schemas.microsoft.com/office/powerpoint/2010/main" val="136335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4</a:t>
            </a:fld>
            <a:endParaRPr kumimoji="1" lang="ja-JP" altLang="en-US"/>
          </a:p>
        </p:txBody>
      </p:sp>
    </p:spTree>
    <p:extLst>
      <p:ext uri="{BB962C8B-B14F-4D97-AF65-F5344CB8AC3E}">
        <p14:creationId xmlns:p14="http://schemas.microsoft.com/office/powerpoint/2010/main" val="320432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5</a:t>
            </a:fld>
            <a:endParaRPr kumimoji="1" lang="ja-JP" altLang="en-US"/>
          </a:p>
        </p:txBody>
      </p:sp>
    </p:spTree>
    <p:extLst>
      <p:ext uri="{BB962C8B-B14F-4D97-AF65-F5344CB8AC3E}">
        <p14:creationId xmlns:p14="http://schemas.microsoft.com/office/powerpoint/2010/main" val="30077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6</a:t>
            </a:fld>
            <a:endParaRPr kumimoji="1" lang="ja-JP" altLang="en-US"/>
          </a:p>
        </p:txBody>
      </p:sp>
    </p:spTree>
    <p:extLst>
      <p:ext uri="{BB962C8B-B14F-4D97-AF65-F5344CB8AC3E}">
        <p14:creationId xmlns:p14="http://schemas.microsoft.com/office/powerpoint/2010/main" val="20343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7</a:t>
            </a:fld>
            <a:endParaRPr kumimoji="1" lang="ja-JP" altLang="en-US"/>
          </a:p>
        </p:txBody>
      </p:sp>
    </p:spTree>
    <p:extLst>
      <p:ext uri="{BB962C8B-B14F-4D97-AF65-F5344CB8AC3E}">
        <p14:creationId xmlns:p14="http://schemas.microsoft.com/office/powerpoint/2010/main" val="85819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8</a:t>
            </a:fld>
            <a:endParaRPr kumimoji="1" lang="ja-JP" altLang="en-US"/>
          </a:p>
        </p:txBody>
      </p:sp>
    </p:spTree>
    <p:extLst>
      <p:ext uri="{BB962C8B-B14F-4D97-AF65-F5344CB8AC3E}">
        <p14:creationId xmlns:p14="http://schemas.microsoft.com/office/powerpoint/2010/main" val="334867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9</a:t>
            </a:fld>
            <a:endParaRPr kumimoji="1" lang="ja-JP" altLang="en-US"/>
          </a:p>
        </p:txBody>
      </p:sp>
    </p:spTree>
    <p:extLst>
      <p:ext uri="{BB962C8B-B14F-4D97-AF65-F5344CB8AC3E}">
        <p14:creationId xmlns:p14="http://schemas.microsoft.com/office/powerpoint/2010/main" val="192058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1425"/>
            <a:ext cx="237172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B2E1D7-4CAB-45EB-B70C-3FC7A53ABFED}" type="slidenum">
              <a:rPr kumimoji="1" lang="ja-JP" altLang="en-US" smtClean="0"/>
              <a:t>10</a:t>
            </a:fld>
            <a:endParaRPr kumimoji="1" lang="ja-JP" altLang="en-US"/>
          </a:p>
        </p:txBody>
      </p:sp>
    </p:spTree>
    <p:extLst>
      <p:ext uri="{BB962C8B-B14F-4D97-AF65-F5344CB8AC3E}">
        <p14:creationId xmlns:p14="http://schemas.microsoft.com/office/powerpoint/2010/main" val="334867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976" y="3314462"/>
            <a:ext cx="6425724" cy="65392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952" y="5987418"/>
            <a:ext cx="5291773" cy="27695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p:spPr>
        <p:txBody>
          <a:bodyPr lIns="0" tIns="0" rIns="0" bIns="0"/>
          <a:lstStyle>
            <a:lvl1pPr>
              <a:defRPr sz="4250" b="0" i="0">
                <a:solidFill>
                  <a:schemeClr val="bg1"/>
                </a:solidFill>
                <a:latin typeface="PMingLiU"/>
                <a:cs typeface="PMingLiU"/>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p:spPr>
        <p:txBody>
          <a:bodyPr lIns="0" tIns="0" rIns="0" bIns="0"/>
          <a:lstStyle>
            <a:lvl1pPr>
              <a:defRPr sz="4250" b="0" i="0">
                <a:solidFill>
                  <a:schemeClr val="bg1"/>
                </a:solidFill>
                <a:latin typeface="PMingLiU"/>
                <a:cs typeface="PMingLiU"/>
              </a:defRPr>
            </a:lvl1pPr>
          </a:lstStyle>
          <a:p>
            <a:endParaRPr/>
          </a:p>
        </p:txBody>
      </p:sp>
      <p:sp>
        <p:nvSpPr>
          <p:cNvPr id="3" name="Holder 3"/>
          <p:cNvSpPr>
            <a:spLocks noGrp="1"/>
          </p:cNvSpPr>
          <p:nvPr>
            <p:ph sz="half" idx="2"/>
          </p:nvPr>
        </p:nvSpPr>
        <p:spPr>
          <a:xfrm>
            <a:off x="377985" y="2459118"/>
            <a:ext cx="3288459" cy="27695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3232" y="2459118"/>
            <a:ext cx="3288459" cy="27695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p:spPr>
        <p:txBody>
          <a:bodyPr lIns="0" tIns="0" rIns="0" bIns="0"/>
          <a:lstStyle>
            <a:lvl1pPr>
              <a:defRPr sz="4250" b="0" i="0">
                <a:solidFill>
                  <a:schemeClr val="bg1"/>
                </a:solidFill>
                <a:latin typeface="PMingLiU"/>
                <a:cs typeface="PMingLiU"/>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3887" y="747484"/>
            <a:ext cx="5171901" cy="653928"/>
          </a:xfrm>
          <a:prstGeom prst="rect">
            <a:avLst/>
          </a:prstGeom>
        </p:spPr>
        <p:txBody>
          <a:bodyPr wrap="square" lIns="0" tIns="0" rIns="0" bIns="0">
            <a:spAutoFit/>
          </a:bodyPr>
          <a:lstStyle>
            <a:lvl1pPr>
              <a:defRPr sz="4250" b="0" i="0">
                <a:solidFill>
                  <a:schemeClr val="bg1"/>
                </a:solidFill>
                <a:latin typeface="PMingLiU"/>
                <a:cs typeface="PMingLiU"/>
              </a:defRPr>
            </a:lvl1pPr>
          </a:lstStyle>
          <a:p>
            <a:endParaRPr/>
          </a:p>
        </p:txBody>
      </p:sp>
      <p:sp>
        <p:nvSpPr>
          <p:cNvPr id="3" name="Holder 3"/>
          <p:cNvSpPr>
            <a:spLocks noGrp="1"/>
          </p:cNvSpPr>
          <p:nvPr>
            <p:ph type="body" idx="1"/>
          </p:nvPr>
        </p:nvSpPr>
        <p:spPr>
          <a:xfrm>
            <a:off x="377984" y="2459118"/>
            <a:ext cx="6803708" cy="27695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0290" y="9943388"/>
            <a:ext cx="2419096" cy="19575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985" y="9943388"/>
            <a:ext cx="1738725" cy="19575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a:xfrm>
            <a:off x="5442966" y="9943388"/>
            <a:ext cx="1738725" cy="19575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5">
        <a:defRPr>
          <a:latin typeface="+mn-lt"/>
          <a:ea typeface="+mn-ea"/>
          <a:cs typeface="+mn-cs"/>
        </a:defRPr>
      </a:lvl2pPr>
      <a:lvl3pPr marL="914312">
        <a:defRPr>
          <a:latin typeface="+mn-lt"/>
          <a:ea typeface="+mn-ea"/>
          <a:cs typeface="+mn-cs"/>
        </a:defRPr>
      </a:lvl3pPr>
      <a:lvl4pPr marL="1371467">
        <a:defRPr>
          <a:latin typeface="+mn-lt"/>
          <a:ea typeface="+mn-ea"/>
          <a:cs typeface="+mn-cs"/>
        </a:defRPr>
      </a:lvl4pPr>
      <a:lvl5pPr marL="1828623">
        <a:defRPr>
          <a:latin typeface="+mn-lt"/>
          <a:ea typeface="+mn-ea"/>
          <a:cs typeface="+mn-cs"/>
        </a:defRPr>
      </a:lvl5pPr>
      <a:lvl6pPr marL="2285780">
        <a:defRPr>
          <a:latin typeface="+mn-lt"/>
          <a:ea typeface="+mn-ea"/>
          <a:cs typeface="+mn-cs"/>
        </a:defRPr>
      </a:lvl6pPr>
      <a:lvl7pPr marL="2742935">
        <a:defRPr>
          <a:latin typeface="+mn-lt"/>
          <a:ea typeface="+mn-ea"/>
          <a:cs typeface="+mn-cs"/>
        </a:defRPr>
      </a:lvl7pPr>
      <a:lvl8pPr marL="3200092">
        <a:defRPr>
          <a:latin typeface="+mn-lt"/>
          <a:ea typeface="+mn-ea"/>
          <a:cs typeface="+mn-cs"/>
        </a:defRPr>
      </a:lvl8pPr>
      <a:lvl9pPr marL="3657247">
        <a:defRPr>
          <a:latin typeface="+mn-lt"/>
          <a:ea typeface="+mn-ea"/>
          <a:cs typeface="+mn-cs"/>
        </a:defRPr>
      </a:lvl9pPr>
    </p:bodyStyle>
    <p:otherStyle>
      <a:lvl1pPr marL="0">
        <a:defRPr>
          <a:latin typeface="+mn-lt"/>
          <a:ea typeface="+mn-ea"/>
          <a:cs typeface="+mn-cs"/>
        </a:defRPr>
      </a:lvl1pPr>
      <a:lvl2pPr marL="457155">
        <a:defRPr>
          <a:latin typeface="+mn-lt"/>
          <a:ea typeface="+mn-ea"/>
          <a:cs typeface="+mn-cs"/>
        </a:defRPr>
      </a:lvl2pPr>
      <a:lvl3pPr marL="914312">
        <a:defRPr>
          <a:latin typeface="+mn-lt"/>
          <a:ea typeface="+mn-ea"/>
          <a:cs typeface="+mn-cs"/>
        </a:defRPr>
      </a:lvl3pPr>
      <a:lvl4pPr marL="1371467">
        <a:defRPr>
          <a:latin typeface="+mn-lt"/>
          <a:ea typeface="+mn-ea"/>
          <a:cs typeface="+mn-cs"/>
        </a:defRPr>
      </a:lvl4pPr>
      <a:lvl5pPr marL="1828623">
        <a:defRPr>
          <a:latin typeface="+mn-lt"/>
          <a:ea typeface="+mn-ea"/>
          <a:cs typeface="+mn-cs"/>
        </a:defRPr>
      </a:lvl5pPr>
      <a:lvl6pPr marL="2285780">
        <a:defRPr>
          <a:latin typeface="+mn-lt"/>
          <a:ea typeface="+mn-ea"/>
          <a:cs typeface="+mn-cs"/>
        </a:defRPr>
      </a:lvl6pPr>
      <a:lvl7pPr marL="2742935">
        <a:defRPr>
          <a:latin typeface="+mn-lt"/>
          <a:ea typeface="+mn-ea"/>
          <a:cs typeface="+mn-cs"/>
        </a:defRPr>
      </a:lvl7pPr>
      <a:lvl8pPr marL="3200092">
        <a:defRPr>
          <a:latin typeface="+mn-lt"/>
          <a:ea typeface="+mn-ea"/>
          <a:cs typeface="+mn-cs"/>
        </a:defRPr>
      </a:lvl8pPr>
      <a:lvl9pPr marL="365724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png"/><Relationship Id="rId7"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a:extLst>
              <a:ext uri="{FF2B5EF4-FFF2-40B4-BE49-F238E27FC236}">
                <a16:creationId xmlns:a16="http://schemas.microsoft.com/office/drawing/2014/main" id="{F4C022DA-825B-4F0D-8142-D389A2BB2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object 8">
            <a:extLst>
              <a:ext uri="{FF2B5EF4-FFF2-40B4-BE49-F238E27FC236}">
                <a16:creationId xmlns:a16="http://schemas.microsoft.com/office/drawing/2014/main" id="{905FB0EC-89CB-4BC4-933D-8B1FE07606B0}"/>
              </a:ext>
            </a:extLst>
          </p:cNvPr>
          <p:cNvSpPr/>
          <p:nvPr/>
        </p:nvSpPr>
        <p:spPr>
          <a:xfrm>
            <a:off x="476250" y="2927965"/>
            <a:ext cx="6587879" cy="1240155"/>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110" name="図 109">
            <a:extLst>
              <a:ext uri="{FF2B5EF4-FFF2-40B4-BE49-F238E27FC236}">
                <a16:creationId xmlns:a16="http://schemas.microsoft.com/office/drawing/2014/main" id="{18D4D2BE-070F-A3CC-833A-EA98E1F2EEED}"/>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688611" y="3042289"/>
            <a:ext cx="6286079" cy="394410"/>
          </a:xfrm>
          <a:prstGeom prst="rect">
            <a:avLst/>
          </a:prstGeom>
        </p:spPr>
      </p:pic>
      <p:sp>
        <p:nvSpPr>
          <p:cNvPr id="92" name="object 19">
            <a:extLst>
              <a:ext uri="{FF2B5EF4-FFF2-40B4-BE49-F238E27FC236}">
                <a16:creationId xmlns:a16="http://schemas.microsoft.com/office/drawing/2014/main" id="{8BE0DEC6-A4E4-D940-86EE-09C2058701E3}"/>
              </a:ext>
            </a:extLst>
          </p:cNvPr>
          <p:cNvSpPr/>
          <p:nvPr/>
        </p:nvSpPr>
        <p:spPr>
          <a:xfrm>
            <a:off x="722385" y="4495863"/>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pic>
        <p:nvPicPr>
          <p:cNvPr id="52" name="図 51" descr="背景パターン&#10;&#10;自動的に生成された説明">
            <a:extLst>
              <a:ext uri="{FF2B5EF4-FFF2-40B4-BE49-F238E27FC236}">
                <a16:creationId xmlns:a16="http://schemas.microsoft.com/office/drawing/2014/main" id="{C10C50C3-44C2-3F5F-90CE-CD585B16A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38" y="238151"/>
            <a:ext cx="7022592" cy="1485900"/>
          </a:xfrm>
          <a:prstGeom prst="rect">
            <a:avLst/>
          </a:prstGeom>
        </p:spPr>
      </p:pic>
      <p:sp>
        <p:nvSpPr>
          <p:cNvPr id="6" name="object 6"/>
          <p:cNvSpPr txBox="1"/>
          <p:nvPr/>
        </p:nvSpPr>
        <p:spPr>
          <a:xfrm>
            <a:off x="1658826" y="565326"/>
            <a:ext cx="4950994" cy="974626"/>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深堀りしたいテーマを</a:t>
            </a:r>
            <a:endParaRPr lang="en-US" altLang="ja-JP" sz="3200" b="1">
              <a:solidFill>
                <a:schemeClr val="bg1"/>
              </a:solidFill>
              <a:latin typeface="Microsoft JhengHei"/>
              <a:cs typeface="Microsoft JhengHei"/>
            </a:endParaRPr>
          </a:p>
          <a:p>
            <a:pPr marL="12699" marR="5079">
              <a:lnSpc>
                <a:spcPts val="3500"/>
              </a:lnSpc>
              <a:spcBef>
                <a:spcPts val="300"/>
              </a:spcBef>
            </a:pPr>
            <a:r>
              <a:rPr lang="ja-JP" altLang="en-US" sz="3200" b="1">
                <a:solidFill>
                  <a:schemeClr val="bg1"/>
                </a:solidFill>
                <a:latin typeface="Microsoft JhengHei"/>
                <a:cs typeface="Microsoft JhengHei"/>
              </a:rPr>
              <a:t>決めて問いを立てよう</a:t>
            </a:r>
            <a:endParaRPr sz="3200" b="1">
              <a:solidFill>
                <a:schemeClr val="bg1"/>
              </a:solidFill>
              <a:latin typeface="Microsoft JhengHei"/>
              <a:cs typeface="Microsoft JhengHei"/>
            </a:endParaRPr>
          </a:p>
        </p:txBody>
      </p:sp>
      <p:sp>
        <p:nvSpPr>
          <p:cNvPr id="16" name="object 16"/>
          <p:cNvSpPr/>
          <p:nvPr/>
        </p:nvSpPr>
        <p:spPr>
          <a:xfrm>
            <a:off x="467997" y="187633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33" name="object 33"/>
          <p:cNvSpPr txBox="1"/>
          <p:nvPr/>
        </p:nvSpPr>
        <p:spPr>
          <a:xfrm>
            <a:off x="1244402" y="7907285"/>
            <a:ext cx="3753485" cy="487056"/>
          </a:xfrm>
          <a:prstGeom prst="rect">
            <a:avLst/>
          </a:prstGeom>
        </p:spPr>
        <p:txBody>
          <a:bodyPr vert="horz" wrap="square" lIns="0" tIns="12700" rIns="0" bIns="0" rtlCol="0">
            <a:spAutoFit/>
          </a:bodyPr>
          <a:lstStyle/>
          <a:p>
            <a:pPr marL="12699">
              <a:spcBef>
                <a:spcPts val="100"/>
              </a:spcBef>
            </a:pPr>
            <a:r>
              <a:rPr sz="1499" b="1" spc="50">
                <a:solidFill>
                  <a:srgbClr val="FFFFFF"/>
                </a:solidFill>
                <a:latin typeface="Microsoft JhengHei"/>
                <a:cs typeface="Microsoft JhengHei"/>
              </a:rPr>
              <a:t>自</a:t>
            </a:r>
            <a:r>
              <a:rPr sz="1499" b="1" spc="60">
                <a:solidFill>
                  <a:srgbClr val="FFFFFF"/>
                </a:solidFill>
                <a:latin typeface="Microsoft JhengHei"/>
                <a:cs typeface="Microsoft JhengHei"/>
              </a:rPr>
              <a:t>分</a:t>
            </a:r>
            <a:r>
              <a:rPr sz="1499" b="1" spc="30">
                <a:solidFill>
                  <a:srgbClr val="FFFFFF"/>
                </a:solidFill>
                <a:latin typeface="Microsoft JhengHei"/>
                <a:cs typeface="Microsoft JhengHei"/>
              </a:rPr>
              <a:t>た</a:t>
            </a:r>
            <a:r>
              <a:rPr sz="1499" b="1" spc="45">
                <a:solidFill>
                  <a:srgbClr val="FFFFFF"/>
                </a:solidFill>
                <a:latin typeface="Microsoft JhengHei"/>
                <a:cs typeface="Microsoft JhengHei"/>
              </a:rPr>
              <a:t>ち</a:t>
            </a:r>
            <a:r>
              <a:rPr sz="1499" b="1" spc="113">
                <a:solidFill>
                  <a:srgbClr val="FFFFFF"/>
                </a:solidFill>
                <a:latin typeface="Microsoft JhengHei"/>
                <a:cs typeface="Microsoft JhengHei"/>
              </a:rPr>
              <a:t>が住</a:t>
            </a:r>
            <a:r>
              <a:rPr sz="1499" b="1" spc="-80">
                <a:solidFill>
                  <a:srgbClr val="FFFFFF"/>
                </a:solidFill>
                <a:latin typeface="Microsoft JhengHei"/>
                <a:cs typeface="Microsoft JhengHei"/>
              </a:rPr>
              <a:t>ん</a:t>
            </a:r>
            <a:r>
              <a:rPr sz="1499" b="1" spc="80">
                <a:solidFill>
                  <a:srgbClr val="FFFFFF"/>
                </a:solidFill>
                <a:latin typeface="Microsoft JhengHei"/>
                <a:cs typeface="Microsoft JhengHei"/>
              </a:rPr>
              <a:t>で</a:t>
            </a:r>
            <a:r>
              <a:rPr sz="1499" b="1" spc="65">
                <a:solidFill>
                  <a:srgbClr val="FFFFFF"/>
                </a:solidFill>
                <a:latin typeface="Microsoft JhengHei"/>
                <a:cs typeface="Microsoft JhengHei"/>
              </a:rPr>
              <a:t>い</a:t>
            </a:r>
            <a:r>
              <a:rPr sz="1499" b="1" spc="70">
                <a:solidFill>
                  <a:srgbClr val="FFFFFF"/>
                </a:solidFill>
                <a:latin typeface="Microsoft JhengHei"/>
                <a:cs typeface="Microsoft JhengHei"/>
              </a:rPr>
              <a:t>る</a:t>
            </a:r>
            <a:r>
              <a:rPr sz="1499" b="1" spc="130">
                <a:solidFill>
                  <a:srgbClr val="FFFFFF"/>
                </a:solidFill>
                <a:latin typeface="Microsoft JhengHei"/>
                <a:cs typeface="Microsoft JhengHei"/>
              </a:rPr>
              <a:t>地</a:t>
            </a:r>
            <a:r>
              <a:rPr sz="1499" b="1" spc="74">
                <a:solidFill>
                  <a:srgbClr val="FFFFFF"/>
                </a:solidFill>
                <a:latin typeface="Microsoft JhengHei"/>
                <a:cs typeface="Microsoft JhengHei"/>
              </a:rPr>
              <a:t>域</a:t>
            </a:r>
            <a:r>
              <a:rPr sz="1499" b="1">
                <a:solidFill>
                  <a:srgbClr val="FFFFFF"/>
                </a:solidFill>
                <a:latin typeface="Microsoft JhengHei"/>
                <a:cs typeface="Microsoft JhengHei"/>
              </a:rPr>
              <a:t>で</a:t>
            </a:r>
            <a:endParaRPr sz="1499">
              <a:latin typeface="Microsoft JhengHei"/>
              <a:cs typeface="Microsoft JhengHei"/>
            </a:endParaRPr>
          </a:p>
          <a:p>
            <a:pPr marL="12699">
              <a:spcBef>
                <a:spcPts val="50"/>
              </a:spcBef>
            </a:pPr>
            <a:r>
              <a:rPr sz="1499" b="1" spc="45">
                <a:solidFill>
                  <a:srgbClr val="FFFFFF"/>
                </a:solidFill>
                <a:latin typeface="Microsoft JhengHei"/>
                <a:cs typeface="Microsoft JhengHei"/>
              </a:rPr>
              <a:t>災</a:t>
            </a:r>
            <a:r>
              <a:rPr sz="1499" b="1" spc="65">
                <a:solidFill>
                  <a:srgbClr val="FFFFFF"/>
                </a:solidFill>
                <a:latin typeface="Microsoft JhengHei"/>
                <a:cs typeface="Microsoft JhengHei"/>
              </a:rPr>
              <a:t>害</a:t>
            </a:r>
            <a:r>
              <a:rPr sz="1499" b="1" spc="100">
                <a:solidFill>
                  <a:srgbClr val="FFFFFF"/>
                </a:solidFill>
                <a:latin typeface="Microsoft JhengHei"/>
                <a:cs typeface="Microsoft JhengHei"/>
              </a:rPr>
              <a:t>が</a:t>
            </a:r>
            <a:r>
              <a:rPr sz="1499" b="1" spc="56">
                <a:solidFill>
                  <a:srgbClr val="FFFFFF"/>
                </a:solidFill>
                <a:latin typeface="Microsoft JhengHei"/>
                <a:cs typeface="Microsoft JhengHei"/>
              </a:rPr>
              <a:t>起</a:t>
            </a:r>
            <a:r>
              <a:rPr sz="1499" b="1" spc="50">
                <a:solidFill>
                  <a:srgbClr val="FFFFFF"/>
                </a:solidFill>
                <a:latin typeface="Microsoft JhengHei"/>
                <a:cs typeface="Microsoft JhengHei"/>
              </a:rPr>
              <a:t>き</a:t>
            </a:r>
            <a:r>
              <a:rPr sz="1499" b="1" spc="65">
                <a:solidFill>
                  <a:srgbClr val="FFFFFF"/>
                </a:solidFill>
                <a:latin typeface="Microsoft JhengHei"/>
                <a:cs typeface="Microsoft JhengHei"/>
              </a:rPr>
              <a:t>た</a:t>
            </a:r>
            <a:r>
              <a:rPr sz="1499" b="1" spc="74">
                <a:solidFill>
                  <a:srgbClr val="FFFFFF"/>
                </a:solidFill>
                <a:latin typeface="Microsoft JhengHei"/>
                <a:cs typeface="Microsoft JhengHei"/>
              </a:rPr>
              <a:t>時</a:t>
            </a:r>
            <a:r>
              <a:rPr sz="1499" b="1" spc="35">
                <a:solidFill>
                  <a:srgbClr val="FFFFFF"/>
                </a:solidFill>
                <a:latin typeface="Microsoft JhengHei"/>
                <a:cs typeface="Microsoft JhengHei"/>
              </a:rPr>
              <a:t>に</a:t>
            </a:r>
            <a:r>
              <a:rPr sz="1499" b="1" spc="90">
                <a:solidFill>
                  <a:srgbClr val="FFFFFF"/>
                </a:solidFill>
                <a:latin typeface="Microsoft JhengHei"/>
                <a:cs typeface="Microsoft JhengHei"/>
              </a:rPr>
              <a:t>で</a:t>
            </a:r>
            <a:r>
              <a:rPr sz="1499" b="1">
                <a:solidFill>
                  <a:srgbClr val="FFFFFF"/>
                </a:solidFill>
                <a:latin typeface="Microsoft JhengHei"/>
                <a:cs typeface="Microsoft JhengHei"/>
              </a:rPr>
              <a:t>き</a:t>
            </a:r>
            <a:r>
              <a:rPr sz="1499" b="1" spc="20">
                <a:solidFill>
                  <a:srgbClr val="FFFFFF"/>
                </a:solidFill>
                <a:latin typeface="Microsoft JhengHei"/>
                <a:cs typeface="Microsoft JhengHei"/>
              </a:rPr>
              <a:t>る</a:t>
            </a:r>
            <a:r>
              <a:rPr sz="1499" b="1" spc="-15">
                <a:solidFill>
                  <a:srgbClr val="FFFFFF"/>
                </a:solidFill>
                <a:latin typeface="Microsoft JhengHei"/>
                <a:cs typeface="Microsoft JhengHei"/>
              </a:rPr>
              <a:t>こ</a:t>
            </a:r>
            <a:r>
              <a:rPr sz="1499" b="1" spc="-9">
                <a:solidFill>
                  <a:srgbClr val="FFFFFF"/>
                </a:solidFill>
                <a:latin typeface="Microsoft JhengHei"/>
                <a:cs typeface="Microsoft JhengHei"/>
              </a:rPr>
              <a:t>と</a:t>
            </a:r>
            <a:r>
              <a:rPr sz="1499" b="1" spc="60">
                <a:solidFill>
                  <a:srgbClr val="FFFFFF"/>
                </a:solidFill>
                <a:latin typeface="Microsoft JhengHei"/>
                <a:cs typeface="Microsoft JhengHei"/>
              </a:rPr>
              <a:t>を</a:t>
            </a:r>
            <a:r>
              <a:rPr sz="1499" b="1" spc="5">
                <a:solidFill>
                  <a:srgbClr val="FFFFFF"/>
                </a:solidFill>
                <a:latin typeface="Microsoft JhengHei"/>
                <a:cs typeface="Microsoft JhengHei"/>
              </a:rPr>
              <a:t>話</a:t>
            </a:r>
            <a:r>
              <a:rPr sz="1499" b="1">
                <a:solidFill>
                  <a:srgbClr val="FFFFFF"/>
                </a:solidFill>
                <a:latin typeface="Microsoft JhengHei"/>
                <a:cs typeface="Microsoft JhengHei"/>
              </a:rPr>
              <a:t>し</a:t>
            </a:r>
            <a:r>
              <a:rPr sz="1499" b="1" spc="95">
                <a:solidFill>
                  <a:srgbClr val="FFFFFF"/>
                </a:solidFill>
                <a:latin typeface="Microsoft JhengHei"/>
                <a:cs typeface="Microsoft JhengHei"/>
              </a:rPr>
              <a:t>合</a:t>
            </a:r>
            <a:r>
              <a:rPr sz="1499" b="1" spc="45">
                <a:solidFill>
                  <a:srgbClr val="FFFFFF"/>
                </a:solidFill>
                <a:latin typeface="Microsoft JhengHei"/>
                <a:cs typeface="Microsoft JhengHei"/>
              </a:rPr>
              <a:t>おう</a:t>
            </a:r>
            <a:endParaRPr sz="1499">
              <a:latin typeface="Microsoft JhengHei"/>
              <a:cs typeface="Microsoft JhengHei"/>
            </a:endParaRPr>
          </a:p>
        </p:txBody>
      </p:sp>
      <p:sp>
        <p:nvSpPr>
          <p:cNvPr id="105" name="正方形/長方形 104">
            <a:extLst>
              <a:ext uri="{FF2B5EF4-FFF2-40B4-BE49-F238E27FC236}">
                <a16:creationId xmlns:a16="http://schemas.microsoft.com/office/drawing/2014/main" id="{A727DDD2-CD37-4F60-84BE-F3018E26DB44}"/>
              </a:ext>
            </a:extLst>
          </p:cNvPr>
          <p:cNvSpPr/>
          <p:nvPr/>
        </p:nvSpPr>
        <p:spPr>
          <a:xfrm>
            <a:off x="500485" y="5301498"/>
            <a:ext cx="6474205" cy="4845174"/>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1" name="object 4">
            <a:extLst>
              <a:ext uri="{FF2B5EF4-FFF2-40B4-BE49-F238E27FC236}">
                <a16:creationId xmlns:a16="http://schemas.microsoft.com/office/drawing/2014/main" id="{E5376067-AC07-482A-963E-D393E629F1F7}"/>
              </a:ext>
            </a:extLst>
          </p:cNvPr>
          <p:cNvSpPr/>
          <p:nvPr/>
        </p:nvSpPr>
        <p:spPr>
          <a:xfrm>
            <a:off x="534874" y="5514536"/>
            <a:ext cx="1404552" cy="345440"/>
          </a:xfrm>
          <a:custGeom>
            <a:avLst/>
            <a:gdLst/>
            <a:ahLst/>
            <a:cxnLst/>
            <a:rect l="l" t="t" r="r" b="b"/>
            <a:pathLst>
              <a:path w="1226820" h="345440">
                <a:moveTo>
                  <a:pt x="1054074" y="0"/>
                </a:moveTo>
                <a:lnTo>
                  <a:pt x="0" y="0"/>
                </a:lnTo>
                <a:lnTo>
                  <a:pt x="0" y="345020"/>
                </a:lnTo>
                <a:lnTo>
                  <a:pt x="1054074" y="345020"/>
                </a:lnTo>
                <a:lnTo>
                  <a:pt x="1099934" y="338859"/>
                </a:lnTo>
                <a:lnTo>
                  <a:pt x="1141142" y="321469"/>
                </a:lnTo>
                <a:lnTo>
                  <a:pt x="1176054" y="294497"/>
                </a:lnTo>
                <a:lnTo>
                  <a:pt x="1203027" y="259584"/>
                </a:lnTo>
                <a:lnTo>
                  <a:pt x="1220416" y="218376"/>
                </a:lnTo>
                <a:lnTo>
                  <a:pt x="1226578" y="172516"/>
                </a:lnTo>
                <a:lnTo>
                  <a:pt x="1220416" y="126656"/>
                </a:lnTo>
                <a:lnTo>
                  <a:pt x="1203027" y="85445"/>
                </a:lnTo>
                <a:lnTo>
                  <a:pt x="1176054" y="50530"/>
                </a:lnTo>
                <a:lnTo>
                  <a:pt x="1141142" y="23554"/>
                </a:lnTo>
                <a:lnTo>
                  <a:pt x="1099934" y="6162"/>
                </a:lnTo>
                <a:lnTo>
                  <a:pt x="1054074" y="0"/>
                </a:lnTo>
                <a:close/>
              </a:path>
            </a:pathLst>
          </a:custGeom>
          <a:solidFill>
            <a:srgbClr val="EE7800"/>
          </a:solidFill>
        </p:spPr>
        <p:txBody>
          <a:bodyPr wrap="square" lIns="0" tIns="0" rIns="0" bIns="0" rtlCol="0"/>
          <a:lstStyle/>
          <a:p>
            <a:endParaRPr sz="1562"/>
          </a:p>
        </p:txBody>
      </p:sp>
      <p:sp>
        <p:nvSpPr>
          <p:cNvPr id="25" name="テキスト ボックス 24">
            <a:extLst>
              <a:ext uri="{FF2B5EF4-FFF2-40B4-BE49-F238E27FC236}">
                <a16:creationId xmlns:a16="http://schemas.microsoft.com/office/drawing/2014/main" id="{18003553-7704-43F1-BE24-45DFA9898E72}"/>
              </a:ext>
            </a:extLst>
          </p:cNvPr>
          <p:cNvSpPr txBox="1"/>
          <p:nvPr/>
        </p:nvSpPr>
        <p:spPr>
          <a:xfrm>
            <a:off x="612411" y="5506616"/>
            <a:ext cx="1524217" cy="332720"/>
          </a:xfrm>
          <a:prstGeom prst="rect">
            <a:avLst/>
          </a:prstGeom>
          <a:noFill/>
        </p:spPr>
        <p:txBody>
          <a:bodyPr wrap="square" rtlCol="0">
            <a:spAutoFit/>
          </a:bodyPr>
          <a:lstStyle/>
          <a:p>
            <a:r>
              <a:rPr lang="ja-JP" altLang="en-US" sz="1562" b="1">
                <a:solidFill>
                  <a:schemeClr val="bg1"/>
                </a:solidFill>
              </a:rPr>
              <a:t>決定テーマ</a:t>
            </a:r>
          </a:p>
        </p:txBody>
      </p:sp>
      <p:sp>
        <p:nvSpPr>
          <p:cNvPr id="27" name="テキスト ボックス 26">
            <a:extLst>
              <a:ext uri="{FF2B5EF4-FFF2-40B4-BE49-F238E27FC236}">
                <a16:creationId xmlns:a16="http://schemas.microsoft.com/office/drawing/2014/main" id="{DF65BEE3-AC9A-4389-8147-8577A154BEC5}"/>
              </a:ext>
            </a:extLst>
          </p:cNvPr>
          <p:cNvSpPr txBox="1"/>
          <p:nvPr/>
        </p:nvSpPr>
        <p:spPr>
          <a:xfrm>
            <a:off x="1244402" y="4533013"/>
            <a:ext cx="4851599"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学習のテーマを決めよう</a:t>
            </a:r>
          </a:p>
        </p:txBody>
      </p:sp>
      <p:cxnSp>
        <p:nvCxnSpPr>
          <p:cNvPr id="29" name="直線コネクタ 28">
            <a:extLst>
              <a:ext uri="{FF2B5EF4-FFF2-40B4-BE49-F238E27FC236}">
                <a16:creationId xmlns:a16="http://schemas.microsoft.com/office/drawing/2014/main" id="{A6FD254B-5E4F-466D-838C-7D181DEDBDD2}"/>
              </a:ext>
            </a:extLst>
          </p:cNvPr>
          <p:cNvCxnSpPr/>
          <p:nvPr/>
        </p:nvCxnSpPr>
        <p:spPr>
          <a:xfrm>
            <a:off x="708138" y="7606845"/>
            <a:ext cx="6135652" cy="0"/>
          </a:xfrm>
          <a:prstGeom prst="line">
            <a:avLst/>
          </a:prstGeom>
          <a:ln w="57150">
            <a:prstDash val="dash"/>
          </a:ln>
        </p:spPr>
        <p:style>
          <a:lnRef idx="1">
            <a:schemeClr val="accent6"/>
          </a:lnRef>
          <a:fillRef idx="0">
            <a:schemeClr val="accent6"/>
          </a:fillRef>
          <a:effectRef idx="0">
            <a:schemeClr val="accent6"/>
          </a:effectRef>
          <a:fontRef idx="minor">
            <a:schemeClr val="tx1"/>
          </a:fontRef>
        </p:style>
      </p:cxnSp>
      <p:sp>
        <p:nvSpPr>
          <p:cNvPr id="2" name="テキスト ボックス 1">
            <a:extLst>
              <a:ext uri="{FF2B5EF4-FFF2-40B4-BE49-F238E27FC236}">
                <a16:creationId xmlns:a16="http://schemas.microsoft.com/office/drawing/2014/main" id="{93E2CFEC-F8DA-436C-A8FF-2E839918466C}"/>
              </a:ext>
            </a:extLst>
          </p:cNvPr>
          <p:cNvSpPr txBox="1"/>
          <p:nvPr/>
        </p:nvSpPr>
        <p:spPr>
          <a:xfrm>
            <a:off x="633898" y="7745183"/>
            <a:ext cx="3200618" cy="253916"/>
          </a:xfrm>
          <a:prstGeom prst="rect">
            <a:avLst/>
          </a:prstGeom>
          <a:noFill/>
        </p:spPr>
        <p:txBody>
          <a:bodyPr wrap="square" rtlCol="0">
            <a:spAutoFit/>
          </a:bodyPr>
          <a:lstStyle/>
          <a:p>
            <a:r>
              <a:rPr lang="ja-JP" altLang="en-US" sz="1050" b="1"/>
              <a:t>そのテーマにした理由も書きましょう</a:t>
            </a:r>
          </a:p>
        </p:txBody>
      </p:sp>
      <p:sp>
        <p:nvSpPr>
          <p:cNvPr id="3" name="テキスト ボックス 2">
            <a:extLst>
              <a:ext uri="{FF2B5EF4-FFF2-40B4-BE49-F238E27FC236}">
                <a16:creationId xmlns:a16="http://schemas.microsoft.com/office/drawing/2014/main" id="{F39ADBAD-7838-4993-AAB2-DBF3E5DC5A82}"/>
              </a:ext>
            </a:extLst>
          </p:cNvPr>
          <p:cNvSpPr txBox="1"/>
          <p:nvPr/>
        </p:nvSpPr>
        <p:spPr>
          <a:xfrm>
            <a:off x="1200022" y="3059291"/>
            <a:ext cx="5864109" cy="338554"/>
          </a:xfrm>
          <a:prstGeom prst="rect">
            <a:avLst/>
          </a:prstGeom>
          <a:noFill/>
        </p:spPr>
        <p:txBody>
          <a:bodyPr wrap="square" rtlCol="0">
            <a:spAutoFit/>
          </a:bodyPr>
          <a:lstStyle/>
          <a:p>
            <a:r>
              <a:rPr lang="ja-JP" altLang="en-US" sz="1600" b="1">
                <a:solidFill>
                  <a:schemeClr val="bg1"/>
                </a:solidFill>
                <a:latin typeface="BIZ UDPゴシック" panose="020B0400000000000000" pitchFamily="50" charset="-128"/>
                <a:ea typeface="BIZ UDPゴシック" panose="020B0400000000000000" pitchFamily="50" charset="-128"/>
              </a:rPr>
              <a:t>自分たちが本当に知りたい、やりたいことをテーマにしましょう</a:t>
            </a:r>
          </a:p>
        </p:txBody>
      </p:sp>
      <p:sp>
        <p:nvSpPr>
          <p:cNvPr id="4" name="テキスト ボックス 3">
            <a:extLst>
              <a:ext uri="{FF2B5EF4-FFF2-40B4-BE49-F238E27FC236}">
                <a16:creationId xmlns:a16="http://schemas.microsoft.com/office/drawing/2014/main" id="{B545CB51-68B5-4817-BE23-B03E38F688C7}"/>
              </a:ext>
            </a:extLst>
          </p:cNvPr>
          <p:cNvSpPr txBox="1"/>
          <p:nvPr/>
        </p:nvSpPr>
        <p:spPr>
          <a:xfrm>
            <a:off x="1316998" y="3507468"/>
            <a:ext cx="5634651"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「グループのみんなが興味も持ったことは何ですか？」というポイントで話し合うとテーマが見つけやすいかもしれませんね。</a:t>
            </a:r>
          </a:p>
        </p:txBody>
      </p:sp>
      <p:sp>
        <p:nvSpPr>
          <p:cNvPr id="28" name="object 15">
            <a:extLst>
              <a:ext uri="{FF2B5EF4-FFF2-40B4-BE49-F238E27FC236}">
                <a16:creationId xmlns:a16="http://schemas.microsoft.com/office/drawing/2014/main" id="{9636E268-D862-03F7-B2A1-AE5ABC6E1187}"/>
              </a:ext>
            </a:extLst>
          </p:cNvPr>
          <p:cNvSpPr/>
          <p:nvPr/>
        </p:nvSpPr>
        <p:spPr>
          <a:xfrm>
            <a:off x="467997" y="2759057"/>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44" name="object 72">
            <a:extLst>
              <a:ext uri="{FF2B5EF4-FFF2-40B4-BE49-F238E27FC236}">
                <a16:creationId xmlns:a16="http://schemas.microsoft.com/office/drawing/2014/main" id="{F4A261BC-83C6-2187-5CC1-C0331F27832B}"/>
              </a:ext>
            </a:extLst>
          </p:cNvPr>
          <p:cNvSpPr/>
          <p:nvPr/>
        </p:nvSpPr>
        <p:spPr>
          <a:xfrm>
            <a:off x="0" y="10346568"/>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55" name="object 70">
            <a:extLst>
              <a:ext uri="{FF2B5EF4-FFF2-40B4-BE49-F238E27FC236}">
                <a16:creationId xmlns:a16="http://schemas.microsoft.com/office/drawing/2014/main" id="{975DF639-365B-C8CF-F1C4-49D9474321A3}"/>
              </a:ext>
            </a:extLst>
          </p:cNvPr>
          <p:cNvSpPr txBox="1"/>
          <p:nvPr/>
        </p:nvSpPr>
        <p:spPr>
          <a:xfrm>
            <a:off x="189146" y="10350671"/>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90">
                <a:solidFill>
                  <a:srgbClr val="FFFFFF"/>
                </a:solidFill>
                <a:latin typeface="Arial"/>
                <a:cs typeface="Arial"/>
              </a:rPr>
              <a:t>9</a:t>
            </a:r>
            <a:endParaRPr sz="699">
              <a:latin typeface="PMingLiU" panose="02020500000000000000" pitchFamily="18" charset="-120"/>
              <a:ea typeface="PMingLiU" panose="02020500000000000000" pitchFamily="18" charset="-120"/>
              <a:cs typeface="PMingLiU"/>
            </a:endParaRPr>
          </a:p>
        </p:txBody>
      </p:sp>
      <p:pic>
        <p:nvPicPr>
          <p:cNvPr id="50" name="図 49">
            <a:extLst>
              <a:ext uri="{FF2B5EF4-FFF2-40B4-BE49-F238E27FC236}">
                <a16:creationId xmlns:a16="http://schemas.microsoft.com/office/drawing/2014/main" id="{15364AE8-A193-7854-DD68-14B5E980B1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634" y="2973789"/>
            <a:ext cx="912988" cy="1267207"/>
          </a:xfrm>
          <a:prstGeom prst="rect">
            <a:avLst/>
          </a:prstGeom>
        </p:spPr>
      </p:pic>
      <p:pic>
        <p:nvPicPr>
          <p:cNvPr id="64" name="図 63">
            <a:extLst>
              <a:ext uri="{FF2B5EF4-FFF2-40B4-BE49-F238E27FC236}">
                <a16:creationId xmlns:a16="http://schemas.microsoft.com/office/drawing/2014/main" id="{9B3CB9BE-7DDA-9552-292D-C29E65D025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2566" y="4928527"/>
            <a:ext cx="993061" cy="923719"/>
          </a:xfrm>
          <a:prstGeom prst="rect">
            <a:avLst/>
          </a:prstGeom>
        </p:spPr>
      </p:pic>
      <p:sp>
        <p:nvSpPr>
          <p:cNvPr id="53" name="object 8">
            <a:extLst>
              <a:ext uri="{FF2B5EF4-FFF2-40B4-BE49-F238E27FC236}">
                <a16:creationId xmlns:a16="http://schemas.microsoft.com/office/drawing/2014/main" id="{E0D180DD-763B-C5A1-B747-0809E22E8D55}"/>
              </a:ext>
            </a:extLst>
          </p:cNvPr>
          <p:cNvSpPr txBox="1"/>
          <p:nvPr/>
        </p:nvSpPr>
        <p:spPr>
          <a:xfrm>
            <a:off x="6237386" y="474100"/>
            <a:ext cx="773430"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054A7"/>
                </a:solidFill>
                <a:latin typeface="Microsoft JhengHei"/>
                <a:cs typeface="Microsoft JhengHei"/>
              </a:rPr>
              <a:t>事前</a:t>
            </a:r>
            <a:endParaRPr lang="en-US" altLang="ja-JP" sz="2400" b="1">
              <a:solidFill>
                <a:srgbClr val="0054A7"/>
              </a:solidFill>
              <a:latin typeface="Microsoft JhengHei"/>
              <a:cs typeface="Microsoft JhengHei"/>
            </a:endParaRPr>
          </a:p>
          <a:p>
            <a:pPr marL="12699" algn="ctr">
              <a:spcBef>
                <a:spcPts val="121"/>
              </a:spcBef>
            </a:pPr>
            <a:r>
              <a:rPr lang="ja-JP" altLang="en-US" sz="2400" b="1">
                <a:solidFill>
                  <a:srgbClr val="0054A7"/>
                </a:solidFill>
                <a:latin typeface="Microsoft JhengHei"/>
                <a:cs typeface="Microsoft JhengHei"/>
              </a:rPr>
              <a:t>学習</a:t>
            </a:r>
            <a:endParaRPr sz="2400" b="1">
              <a:solidFill>
                <a:srgbClr val="0054A7"/>
              </a:solidFill>
              <a:latin typeface="Microsoft JhengHei"/>
              <a:cs typeface="Microsoft JhengHei"/>
            </a:endParaRPr>
          </a:p>
        </p:txBody>
      </p:sp>
      <p:sp>
        <p:nvSpPr>
          <p:cNvPr id="56" name="object 13">
            <a:extLst>
              <a:ext uri="{FF2B5EF4-FFF2-40B4-BE49-F238E27FC236}">
                <a16:creationId xmlns:a16="http://schemas.microsoft.com/office/drawing/2014/main" id="{81987C34-7F19-98F5-CE38-F33FE6E410F3}"/>
              </a:ext>
            </a:extLst>
          </p:cNvPr>
          <p:cNvSpPr txBox="1"/>
          <p:nvPr/>
        </p:nvSpPr>
        <p:spPr>
          <a:xfrm>
            <a:off x="531557" y="585412"/>
            <a:ext cx="1315895" cy="782202"/>
          </a:xfrm>
          <a:prstGeom prst="rect">
            <a:avLst/>
          </a:prstGeom>
        </p:spPr>
        <p:txBody>
          <a:bodyPr vert="horz" wrap="square" lIns="0" tIns="12700" rIns="0" bIns="0" rtlCol="0">
            <a:spAutoFit/>
          </a:bodyPr>
          <a:lstStyle/>
          <a:p>
            <a:pPr marL="38096">
              <a:spcBef>
                <a:spcPts val="100"/>
              </a:spcBef>
            </a:pPr>
            <a:r>
              <a:rPr sz="1562">
                <a:solidFill>
                  <a:schemeClr val="bg1"/>
                </a:solidFill>
                <a:latin typeface="Microsoft JhengHei"/>
                <a:cs typeface="Microsoft JhengHei"/>
              </a:rPr>
              <a:t>第</a:t>
            </a:r>
            <a:r>
              <a:rPr sz="1200">
                <a:solidFill>
                  <a:schemeClr val="bg1"/>
                </a:solidFill>
                <a:latin typeface="Microsoft JhengHei"/>
                <a:cs typeface="Microsoft JhengHei"/>
              </a:rPr>
              <a:t> </a:t>
            </a:r>
            <a:r>
              <a:rPr sz="1200" spc="-40">
                <a:solidFill>
                  <a:schemeClr val="bg1"/>
                </a:solidFill>
                <a:latin typeface="Microsoft JhengHei"/>
                <a:cs typeface="Microsoft JhengHei"/>
              </a:rPr>
              <a:t> </a:t>
            </a:r>
            <a:r>
              <a:rPr lang="en-US" altLang="ja-JP" sz="7499" spc="-7" baseline="-15000">
                <a:solidFill>
                  <a:schemeClr val="bg1"/>
                </a:solidFill>
                <a:latin typeface="Arial"/>
                <a:cs typeface="Arial"/>
              </a:rPr>
              <a:t>3</a:t>
            </a:r>
            <a:r>
              <a:rPr sz="7499" spc="-1117" baseline="-15000">
                <a:solidFill>
                  <a:schemeClr val="bg1"/>
                </a:solidFill>
                <a:latin typeface="Arial"/>
                <a:cs typeface="Arial"/>
              </a:rPr>
              <a:t> </a:t>
            </a:r>
            <a:r>
              <a:rPr sz="1562">
                <a:solidFill>
                  <a:schemeClr val="bg1"/>
                </a:solidFill>
                <a:latin typeface="Microsoft JhengHei"/>
                <a:cs typeface="Microsoft JhengHei"/>
              </a:rPr>
              <a:t>章</a:t>
            </a:r>
          </a:p>
        </p:txBody>
      </p:sp>
      <p:grpSp>
        <p:nvGrpSpPr>
          <p:cNvPr id="93" name="object 21">
            <a:extLst>
              <a:ext uri="{FF2B5EF4-FFF2-40B4-BE49-F238E27FC236}">
                <a16:creationId xmlns:a16="http://schemas.microsoft.com/office/drawing/2014/main" id="{6A18BD20-A466-C485-D48B-05A15A29CF2B}"/>
              </a:ext>
            </a:extLst>
          </p:cNvPr>
          <p:cNvGrpSpPr/>
          <p:nvPr/>
        </p:nvGrpSpPr>
        <p:grpSpPr>
          <a:xfrm>
            <a:off x="475188" y="4396919"/>
            <a:ext cx="684530" cy="684530"/>
            <a:chOff x="470152" y="3076730"/>
            <a:chExt cx="684530" cy="684530"/>
          </a:xfrm>
        </p:grpSpPr>
        <p:sp>
          <p:nvSpPr>
            <p:cNvPr id="94" name="object 22">
              <a:extLst>
                <a:ext uri="{FF2B5EF4-FFF2-40B4-BE49-F238E27FC236}">
                  <a16:creationId xmlns:a16="http://schemas.microsoft.com/office/drawing/2014/main" id="{154422BA-24E6-CD59-D58B-61DF0DA2BCF9}"/>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95" name="object 23">
              <a:extLst>
                <a:ext uri="{FF2B5EF4-FFF2-40B4-BE49-F238E27FC236}">
                  <a16:creationId xmlns:a16="http://schemas.microsoft.com/office/drawing/2014/main" id="{DD8E29FD-1637-4C8E-CA9A-4DC9F7EED2E4}"/>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96" name="object 24">
            <a:extLst>
              <a:ext uri="{FF2B5EF4-FFF2-40B4-BE49-F238E27FC236}">
                <a16:creationId xmlns:a16="http://schemas.microsoft.com/office/drawing/2014/main" id="{671697A6-DE1F-B2AB-E0A0-C170F4F11B6A}"/>
              </a:ext>
            </a:extLst>
          </p:cNvPr>
          <p:cNvSpPr txBox="1"/>
          <p:nvPr/>
        </p:nvSpPr>
        <p:spPr>
          <a:xfrm>
            <a:off x="728216" y="4546270"/>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1</a:t>
            </a:r>
            <a:endParaRPr sz="2150" b="1">
              <a:solidFill>
                <a:schemeClr val="tx2">
                  <a:lumMod val="75000"/>
                </a:schemeClr>
              </a:solidFill>
              <a:latin typeface="Arial"/>
              <a:cs typeface="Arial"/>
            </a:endParaRPr>
          </a:p>
        </p:txBody>
      </p:sp>
      <p:sp>
        <p:nvSpPr>
          <p:cNvPr id="9" name="object 14">
            <a:extLst>
              <a:ext uri="{FF2B5EF4-FFF2-40B4-BE49-F238E27FC236}">
                <a16:creationId xmlns:a16="http://schemas.microsoft.com/office/drawing/2014/main" id="{648C27CF-A7A8-9F57-7C58-62031ABEE737}"/>
              </a:ext>
            </a:extLst>
          </p:cNvPr>
          <p:cNvSpPr txBox="1"/>
          <p:nvPr/>
        </p:nvSpPr>
        <p:spPr>
          <a:xfrm>
            <a:off x="565231" y="1940735"/>
            <a:ext cx="6421358" cy="713785"/>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この章では、第１・２章での自分なりの考えをもとにグループのテーマを決めます。自分が思ったこと、感じたこと、疑問に思ったことなどを遠慮なく発言しましょう。自分の意見だけ主張するのではなく、人の意見にも耳を傾けるということも大切です。</a:t>
            </a:r>
            <a:endParaRPr sz="1200">
              <a:latin typeface="Meiryo UI" panose="020B0604030504040204" pitchFamily="50" charset="-128"/>
              <a:ea typeface="Meiryo UI" panose="020B0604030504040204" pitchFamily="50" charset="-128"/>
              <a:cs typeface="Microsoft JhengHei"/>
            </a:endParaRPr>
          </a:p>
        </p:txBody>
      </p:sp>
      <p:sp>
        <p:nvSpPr>
          <p:cNvPr id="5" name="四角形: 角を丸くする 4">
            <a:extLst>
              <a:ext uri="{FF2B5EF4-FFF2-40B4-BE49-F238E27FC236}">
                <a16:creationId xmlns:a16="http://schemas.microsoft.com/office/drawing/2014/main" id="{1BE2E81B-B80A-8D92-8751-49F2382242C0}"/>
              </a:ext>
            </a:extLst>
          </p:cNvPr>
          <p:cNvSpPr/>
          <p:nvPr/>
        </p:nvSpPr>
        <p:spPr>
          <a:xfrm>
            <a:off x="676883" y="6095046"/>
            <a:ext cx="6121406" cy="13197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077F47F-A80F-85D5-D78D-E83AB46D86E4}"/>
              </a:ext>
            </a:extLst>
          </p:cNvPr>
          <p:cNvSpPr txBox="1"/>
          <p:nvPr/>
        </p:nvSpPr>
        <p:spPr>
          <a:xfrm>
            <a:off x="906651" y="6318602"/>
            <a:ext cx="2158521" cy="307777"/>
          </a:xfrm>
          <a:prstGeom prst="rect">
            <a:avLst/>
          </a:prstGeom>
          <a:noFill/>
        </p:spPr>
        <p:txBody>
          <a:bodyPr wrap="square" rtlCol="0">
            <a:spAutoFit/>
          </a:bodyPr>
          <a:lstStyle/>
          <a:p>
            <a:r>
              <a:rPr kumimoji="1" lang="ja-JP" altLang="en-US" sz="1400" b="1" u="sng" dirty="0">
                <a:solidFill>
                  <a:srgbClr val="FF0000"/>
                </a:solidFill>
                <a:latin typeface="Meiryo UI" panose="020B0604030504040204" pitchFamily="50" charset="-128"/>
                <a:ea typeface="Meiryo UI" panose="020B0604030504040204" pitchFamily="50" charset="-128"/>
              </a:rPr>
              <a:t>ご指導される方へ</a:t>
            </a:r>
          </a:p>
        </p:txBody>
      </p:sp>
      <p:sp>
        <p:nvSpPr>
          <p:cNvPr id="8" name="テキスト ボックス 7">
            <a:extLst>
              <a:ext uri="{FF2B5EF4-FFF2-40B4-BE49-F238E27FC236}">
                <a16:creationId xmlns:a16="http://schemas.microsoft.com/office/drawing/2014/main" id="{BE59CDAB-0876-96B8-DD18-F6B66920417D}"/>
              </a:ext>
            </a:extLst>
          </p:cNvPr>
          <p:cNvSpPr txBox="1"/>
          <p:nvPr/>
        </p:nvSpPr>
        <p:spPr>
          <a:xfrm>
            <a:off x="818615" y="6720896"/>
            <a:ext cx="5979673" cy="523220"/>
          </a:xfrm>
          <a:prstGeom prst="rect">
            <a:avLst/>
          </a:prstGeom>
          <a:noFill/>
        </p:spPr>
        <p:txBody>
          <a:bodyPr wrap="square" rtlCol="0">
            <a:spAutoFit/>
          </a:bodyPr>
          <a:lstStyle/>
          <a:p>
            <a:r>
              <a:rPr lang="ja-JP" altLang="en-US" sz="1400" dirty="0">
                <a:solidFill>
                  <a:srgbClr val="FF0000"/>
                </a:solidFill>
                <a:latin typeface="Meiryo UI" panose="020B0604030504040204" pitchFamily="50" charset="-128"/>
                <a:ea typeface="Meiryo UI" panose="020B0604030504040204" pitchFamily="50" charset="-128"/>
              </a:rPr>
              <a:t>前章の話し合いでテーマにまとめられない場合は、１つのグループで複数のテーマを設定しても構いません。</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430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bject 35">
            <a:extLst>
              <a:ext uri="{FF2B5EF4-FFF2-40B4-BE49-F238E27FC236}">
                <a16:creationId xmlns:a16="http://schemas.microsoft.com/office/drawing/2014/main" id="{0F5CDA90-95CC-04F3-BEA6-E44B3B453F28}"/>
              </a:ext>
            </a:extLst>
          </p:cNvPr>
          <p:cNvSpPr/>
          <p:nvPr/>
        </p:nvSpPr>
        <p:spPr>
          <a:xfrm>
            <a:off x="645554" y="6046378"/>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97" name="object 35">
            <a:extLst>
              <a:ext uri="{FF2B5EF4-FFF2-40B4-BE49-F238E27FC236}">
                <a16:creationId xmlns:a16="http://schemas.microsoft.com/office/drawing/2014/main" id="{77E783C4-4DF1-3079-DB55-91EA748BE342}"/>
              </a:ext>
            </a:extLst>
          </p:cNvPr>
          <p:cNvSpPr/>
          <p:nvPr/>
        </p:nvSpPr>
        <p:spPr>
          <a:xfrm>
            <a:off x="575992" y="524778"/>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grpSp>
        <p:nvGrpSpPr>
          <p:cNvPr id="98" name="object 37">
            <a:extLst>
              <a:ext uri="{FF2B5EF4-FFF2-40B4-BE49-F238E27FC236}">
                <a16:creationId xmlns:a16="http://schemas.microsoft.com/office/drawing/2014/main" id="{98794E3D-BC8E-1606-2081-FEB254FC581C}"/>
              </a:ext>
            </a:extLst>
          </p:cNvPr>
          <p:cNvGrpSpPr/>
          <p:nvPr/>
        </p:nvGrpSpPr>
        <p:grpSpPr>
          <a:xfrm>
            <a:off x="317068" y="385351"/>
            <a:ext cx="684530" cy="684530"/>
            <a:chOff x="470152" y="6778945"/>
            <a:chExt cx="684530" cy="684530"/>
          </a:xfrm>
        </p:grpSpPr>
        <p:sp>
          <p:nvSpPr>
            <p:cNvPr id="99" name="object 38">
              <a:extLst>
                <a:ext uri="{FF2B5EF4-FFF2-40B4-BE49-F238E27FC236}">
                  <a16:creationId xmlns:a16="http://schemas.microsoft.com/office/drawing/2014/main" id="{281E8389-1EDE-430D-3C17-8A52834665B8}"/>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100" name="object 39">
              <a:extLst>
                <a:ext uri="{FF2B5EF4-FFF2-40B4-BE49-F238E27FC236}">
                  <a16:creationId xmlns:a16="http://schemas.microsoft.com/office/drawing/2014/main" id="{318E40B9-D460-49CD-B94E-F0F6BD2A7AF0}"/>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102" name="object 40">
            <a:extLst>
              <a:ext uri="{FF2B5EF4-FFF2-40B4-BE49-F238E27FC236}">
                <a16:creationId xmlns:a16="http://schemas.microsoft.com/office/drawing/2014/main" id="{4A70C101-6601-60A2-19D9-1B4821418260}"/>
              </a:ext>
            </a:extLst>
          </p:cNvPr>
          <p:cNvSpPr txBox="1"/>
          <p:nvPr/>
        </p:nvSpPr>
        <p:spPr>
          <a:xfrm>
            <a:off x="579175" y="547087"/>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2</a:t>
            </a:r>
            <a:endParaRPr sz="2150" b="1">
              <a:solidFill>
                <a:schemeClr val="tx2">
                  <a:lumMod val="75000"/>
                </a:schemeClr>
              </a:solidFill>
              <a:latin typeface="Arial"/>
              <a:cs typeface="Arial"/>
            </a:endParaRPr>
          </a:p>
        </p:txBody>
      </p:sp>
      <p:sp>
        <p:nvSpPr>
          <p:cNvPr id="85" name="正方形/長方形 84">
            <a:extLst>
              <a:ext uri="{FF2B5EF4-FFF2-40B4-BE49-F238E27FC236}">
                <a16:creationId xmlns:a16="http://schemas.microsoft.com/office/drawing/2014/main" id="{7DE83004-5C99-B620-1B82-B8C6E5AE1797}"/>
              </a:ext>
            </a:extLst>
          </p:cNvPr>
          <p:cNvSpPr/>
          <p:nvPr/>
        </p:nvSpPr>
        <p:spPr>
          <a:xfrm>
            <a:off x="496464" y="2827495"/>
            <a:ext cx="6459708" cy="3010881"/>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77" name="object 77"/>
          <p:cNvSpPr txBox="1"/>
          <p:nvPr/>
        </p:nvSpPr>
        <p:spPr>
          <a:xfrm>
            <a:off x="1210484" y="624339"/>
            <a:ext cx="5222361" cy="220958"/>
          </a:xfrm>
          <a:prstGeom prst="rect">
            <a:avLst/>
          </a:prstGeom>
        </p:spPr>
        <p:txBody>
          <a:bodyPr vert="horz" wrap="square" lIns="0" tIns="6350" rIns="0" bIns="0" rtlCol="0">
            <a:spAutoFit/>
          </a:bodyPr>
          <a:lstStyle/>
          <a:p>
            <a:pPr marL="12699" marR="5079">
              <a:lnSpc>
                <a:spcPct val="102699"/>
              </a:lnSpc>
              <a:spcBef>
                <a:spcPts val="50"/>
              </a:spcBef>
            </a:pPr>
            <a:r>
              <a:rPr lang="ja-JP" altLang="en-US" sz="1562" b="1">
                <a:solidFill>
                  <a:schemeClr val="bg1"/>
                </a:solidFill>
                <a:latin typeface="BIZ UDPゴシック" panose="020B0400000000000000" pitchFamily="50" charset="-128"/>
                <a:ea typeface="BIZ UDPゴシック" panose="020B0400000000000000" pitchFamily="50" charset="-128"/>
                <a:cs typeface="Microsoft JhengHei"/>
              </a:rPr>
              <a:t>テーマに沿って鹿児島のことを調べてみよう</a:t>
            </a:r>
            <a:endParaRPr sz="1562" b="1">
              <a:solidFill>
                <a:schemeClr val="bg1"/>
              </a:solidFill>
              <a:latin typeface="BIZ UDPゴシック" panose="020B0400000000000000" pitchFamily="50" charset="-128"/>
              <a:ea typeface="BIZ UDPゴシック" panose="020B0400000000000000" pitchFamily="50" charset="-128"/>
              <a:cs typeface="Microsoft JhengHei"/>
            </a:endParaRPr>
          </a:p>
        </p:txBody>
      </p:sp>
      <p:sp>
        <p:nvSpPr>
          <p:cNvPr id="19" name="テキスト ボックス 18">
            <a:extLst>
              <a:ext uri="{FF2B5EF4-FFF2-40B4-BE49-F238E27FC236}">
                <a16:creationId xmlns:a16="http://schemas.microsoft.com/office/drawing/2014/main" id="{04F5D23D-16E0-4876-80B9-51EA9F98F4AC}"/>
              </a:ext>
            </a:extLst>
          </p:cNvPr>
          <p:cNvSpPr txBox="1"/>
          <p:nvPr/>
        </p:nvSpPr>
        <p:spPr>
          <a:xfrm>
            <a:off x="1082329" y="6088160"/>
            <a:ext cx="5326667"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調べたことに対する問いを立てよう</a:t>
            </a:r>
          </a:p>
        </p:txBody>
      </p:sp>
      <p:sp>
        <p:nvSpPr>
          <p:cNvPr id="10" name="object 74">
            <a:extLst>
              <a:ext uri="{FF2B5EF4-FFF2-40B4-BE49-F238E27FC236}">
                <a16:creationId xmlns:a16="http://schemas.microsoft.com/office/drawing/2014/main" id="{3E5E25E7-227F-15C3-C227-113FA38C041F}"/>
              </a:ext>
            </a:extLst>
          </p:cNvPr>
          <p:cNvSpPr/>
          <p:nvPr/>
        </p:nvSpPr>
        <p:spPr>
          <a:xfrm>
            <a:off x="7167245" y="10328042"/>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26" name="object 70">
            <a:extLst>
              <a:ext uri="{FF2B5EF4-FFF2-40B4-BE49-F238E27FC236}">
                <a16:creationId xmlns:a16="http://schemas.microsoft.com/office/drawing/2014/main" id="{92EFB455-4569-4B92-90F3-5729F80B0FB6}"/>
              </a:ext>
            </a:extLst>
          </p:cNvPr>
          <p:cNvSpPr txBox="1"/>
          <p:nvPr/>
        </p:nvSpPr>
        <p:spPr>
          <a:xfrm>
            <a:off x="7205596" y="10332145"/>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ea typeface="PMingLiU" panose="02020500000000000000" pitchFamily="18" charset="-120"/>
                <a:cs typeface="Arial"/>
              </a:rPr>
              <a:t>10</a:t>
            </a:r>
            <a:endParaRPr sz="699">
              <a:latin typeface="PMingLiU" panose="02020500000000000000" pitchFamily="18" charset="-120"/>
              <a:ea typeface="PMingLiU" panose="02020500000000000000" pitchFamily="18" charset="-120"/>
              <a:cs typeface="PMingLiU"/>
            </a:endParaRPr>
          </a:p>
        </p:txBody>
      </p:sp>
      <p:grpSp>
        <p:nvGrpSpPr>
          <p:cNvPr id="32" name="object 3">
            <a:extLst>
              <a:ext uri="{FF2B5EF4-FFF2-40B4-BE49-F238E27FC236}">
                <a16:creationId xmlns:a16="http://schemas.microsoft.com/office/drawing/2014/main" id="{7ADDF3B1-C6A3-F226-1A51-F25AABF58533}"/>
              </a:ext>
            </a:extLst>
          </p:cNvPr>
          <p:cNvGrpSpPr/>
          <p:nvPr/>
        </p:nvGrpSpPr>
        <p:grpSpPr>
          <a:xfrm>
            <a:off x="374251" y="1289026"/>
            <a:ext cx="6702390" cy="1205457"/>
            <a:chOff x="7926063" y="8767533"/>
            <a:chExt cx="6729730" cy="1456055"/>
          </a:xfrm>
        </p:grpSpPr>
        <p:sp>
          <p:nvSpPr>
            <p:cNvPr id="34" name="object 4">
              <a:extLst>
                <a:ext uri="{FF2B5EF4-FFF2-40B4-BE49-F238E27FC236}">
                  <a16:creationId xmlns:a16="http://schemas.microsoft.com/office/drawing/2014/main" id="{855F3061-3887-2195-46D2-9326400BB8FE}"/>
                </a:ext>
              </a:extLst>
            </p:cNvPr>
            <p:cNvSpPr/>
            <p:nvPr/>
          </p:nvSpPr>
          <p:spPr>
            <a:xfrm>
              <a:off x="7992008" y="8767533"/>
              <a:ext cx="6663690" cy="1456055"/>
            </a:xfrm>
            <a:custGeom>
              <a:avLst/>
              <a:gdLst/>
              <a:ahLst/>
              <a:cxnLst/>
              <a:rect l="l" t="t" r="r" b="b"/>
              <a:pathLst>
                <a:path w="6663690" h="1456054">
                  <a:moveTo>
                    <a:pt x="6663448" y="0"/>
                  </a:moveTo>
                  <a:lnTo>
                    <a:pt x="0" y="0"/>
                  </a:lnTo>
                  <a:lnTo>
                    <a:pt x="0" y="1455877"/>
                  </a:lnTo>
                  <a:lnTo>
                    <a:pt x="6663448" y="1455877"/>
                  </a:lnTo>
                  <a:lnTo>
                    <a:pt x="6663448" y="0"/>
                  </a:lnTo>
                  <a:close/>
                </a:path>
              </a:pathLst>
            </a:custGeom>
            <a:solidFill>
              <a:srgbClr val="FDF0D1"/>
            </a:solidFill>
          </p:spPr>
          <p:txBody>
            <a:bodyPr wrap="square" lIns="0" tIns="0" rIns="0" bIns="0" rtlCol="0"/>
            <a:lstStyle/>
            <a:p>
              <a:endParaRPr sz="1562"/>
            </a:p>
          </p:txBody>
        </p:sp>
        <p:sp>
          <p:nvSpPr>
            <p:cNvPr id="35" name="object 5">
              <a:extLst>
                <a:ext uri="{FF2B5EF4-FFF2-40B4-BE49-F238E27FC236}">
                  <a16:creationId xmlns:a16="http://schemas.microsoft.com/office/drawing/2014/main" id="{A9F75829-35F9-5C4E-11D0-916FE859ABB0}"/>
                </a:ext>
              </a:extLst>
            </p:cNvPr>
            <p:cNvSpPr/>
            <p:nvPr/>
          </p:nvSpPr>
          <p:spPr>
            <a:xfrm>
              <a:off x="7926057" y="8834780"/>
              <a:ext cx="272415" cy="1301115"/>
            </a:xfrm>
            <a:custGeom>
              <a:avLst/>
              <a:gdLst/>
              <a:ahLst/>
              <a:cxnLst/>
              <a:rect l="l" t="t" r="r" b="b"/>
              <a:pathLst>
                <a:path w="272415" h="1301115">
                  <a:moveTo>
                    <a:pt x="272224" y="1232700"/>
                  </a:moveTo>
                  <a:lnTo>
                    <a:pt x="266865" y="1206182"/>
                  </a:lnTo>
                  <a:lnTo>
                    <a:pt x="252272" y="1184529"/>
                  </a:lnTo>
                  <a:lnTo>
                    <a:pt x="230606" y="1169924"/>
                  </a:lnTo>
                  <a:lnTo>
                    <a:pt x="204089" y="1164564"/>
                  </a:lnTo>
                  <a:lnTo>
                    <a:pt x="181394" y="1168450"/>
                  </a:lnTo>
                  <a:lnTo>
                    <a:pt x="161963" y="1179195"/>
                  </a:lnTo>
                  <a:lnTo>
                    <a:pt x="147104" y="1195476"/>
                  </a:lnTo>
                  <a:lnTo>
                    <a:pt x="138112" y="1215948"/>
                  </a:lnTo>
                  <a:lnTo>
                    <a:pt x="0" y="1215948"/>
                  </a:lnTo>
                  <a:lnTo>
                    <a:pt x="0" y="1249438"/>
                  </a:lnTo>
                  <a:lnTo>
                    <a:pt x="138112" y="1249438"/>
                  </a:lnTo>
                  <a:lnTo>
                    <a:pt x="147104" y="1269923"/>
                  </a:lnTo>
                  <a:lnTo>
                    <a:pt x="161963" y="1286205"/>
                  </a:lnTo>
                  <a:lnTo>
                    <a:pt x="181394" y="1296949"/>
                  </a:lnTo>
                  <a:lnTo>
                    <a:pt x="204089" y="1300822"/>
                  </a:lnTo>
                  <a:lnTo>
                    <a:pt x="230606" y="1295476"/>
                  </a:lnTo>
                  <a:lnTo>
                    <a:pt x="252272" y="1280871"/>
                  </a:lnTo>
                  <a:lnTo>
                    <a:pt x="266865" y="1259217"/>
                  </a:lnTo>
                  <a:lnTo>
                    <a:pt x="272224" y="1232700"/>
                  </a:lnTo>
                  <a:close/>
                </a:path>
                <a:path w="272415" h="1301115">
                  <a:moveTo>
                    <a:pt x="272224" y="999782"/>
                  </a:moveTo>
                  <a:lnTo>
                    <a:pt x="266865" y="973264"/>
                  </a:lnTo>
                  <a:lnTo>
                    <a:pt x="252272" y="951611"/>
                  </a:lnTo>
                  <a:lnTo>
                    <a:pt x="230606" y="937006"/>
                  </a:lnTo>
                  <a:lnTo>
                    <a:pt x="204089" y="931646"/>
                  </a:lnTo>
                  <a:lnTo>
                    <a:pt x="181394" y="935532"/>
                  </a:lnTo>
                  <a:lnTo>
                    <a:pt x="161963" y="946277"/>
                  </a:lnTo>
                  <a:lnTo>
                    <a:pt x="147104" y="962558"/>
                  </a:lnTo>
                  <a:lnTo>
                    <a:pt x="138112" y="983030"/>
                  </a:lnTo>
                  <a:lnTo>
                    <a:pt x="0" y="983030"/>
                  </a:lnTo>
                  <a:lnTo>
                    <a:pt x="0" y="1016520"/>
                  </a:lnTo>
                  <a:lnTo>
                    <a:pt x="138112" y="1016520"/>
                  </a:lnTo>
                  <a:lnTo>
                    <a:pt x="147104" y="1037005"/>
                  </a:lnTo>
                  <a:lnTo>
                    <a:pt x="161963" y="1053287"/>
                  </a:lnTo>
                  <a:lnTo>
                    <a:pt x="181394" y="1064031"/>
                  </a:lnTo>
                  <a:lnTo>
                    <a:pt x="204089" y="1067904"/>
                  </a:lnTo>
                  <a:lnTo>
                    <a:pt x="230606" y="1062558"/>
                  </a:lnTo>
                  <a:lnTo>
                    <a:pt x="252272" y="1047953"/>
                  </a:lnTo>
                  <a:lnTo>
                    <a:pt x="266865" y="1026299"/>
                  </a:lnTo>
                  <a:lnTo>
                    <a:pt x="272224" y="999782"/>
                  </a:lnTo>
                  <a:close/>
                </a:path>
                <a:path w="272415" h="1301115">
                  <a:moveTo>
                    <a:pt x="272224" y="766876"/>
                  </a:moveTo>
                  <a:lnTo>
                    <a:pt x="266865" y="740359"/>
                  </a:lnTo>
                  <a:lnTo>
                    <a:pt x="252272" y="718693"/>
                  </a:lnTo>
                  <a:lnTo>
                    <a:pt x="230606" y="704100"/>
                  </a:lnTo>
                  <a:lnTo>
                    <a:pt x="204089" y="698741"/>
                  </a:lnTo>
                  <a:lnTo>
                    <a:pt x="181394" y="702614"/>
                  </a:lnTo>
                  <a:lnTo>
                    <a:pt x="161963" y="713359"/>
                  </a:lnTo>
                  <a:lnTo>
                    <a:pt x="147104" y="729640"/>
                  </a:lnTo>
                  <a:lnTo>
                    <a:pt x="138112" y="750125"/>
                  </a:lnTo>
                  <a:lnTo>
                    <a:pt x="0" y="750125"/>
                  </a:lnTo>
                  <a:lnTo>
                    <a:pt x="0" y="783615"/>
                  </a:lnTo>
                  <a:lnTo>
                    <a:pt x="138112" y="783615"/>
                  </a:lnTo>
                  <a:lnTo>
                    <a:pt x="147104" y="804100"/>
                  </a:lnTo>
                  <a:lnTo>
                    <a:pt x="161963" y="820369"/>
                  </a:lnTo>
                  <a:lnTo>
                    <a:pt x="181394" y="831126"/>
                  </a:lnTo>
                  <a:lnTo>
                    <a:pt x="204089" y="834999"/>
                  </a:lnTo>
                  <a:lnTo>
                    <a:pt x="230606" y="829640"/>
                  </a:lnTo>
                  <a:lnTo>
                    <a:pt x="252272" y="815047"/>
                  </a:lnTo>
                  <a:lnTo>
                    <a:pt x="266865" y="793394"/>
                  </a:lnTo>
                  <a:lnTo>
                    <a:pt x="272224" y="766876"/>
                  </a:lnTo>
                  <a:close/>
                </a:path>
                <a:path w="272415" h="1301115">
                  <a:moveTo>
                    <a:pt x="272224" y="533958"/>
                  </a:moveTo>
                  <a:lnTo>
                    <a:pt x="266865" y="507441"/>
                  </a:lnTo>
                  <a:lnTo>
                    <a:pt x="252272" y="485787"/>
                  </a:lnTo>
                  <a:lnTo>
                    <a:pt x="230606" y="471182"/>
                  </a:lnTo>
                  <a:lnTo>
                    <a:pt x="204089" y="465823"/>
                  </a:lnTo>
                  <a:lnTo>
                    <a:pt x="181394" y="469709"/>
                  </a:lnTo>
                  <a:lnTo>
                    <a:pt x="161963" y="480453"/>
                  </a:lnTo>
                  <a:lnTo>
                    <a:pt x="147104" y="496735"/>
                  </a:lnTo>
                  <a:lnTo>
                    <a:pt x="138112" y="517207"/>
                  </a:lnTo>
                  <a:lnTo>
                    <a:pt x="0" y="517207"/>
                  </a:lnTo>
                  <a:lnTo>
                    <a:pt x="0" y="550697"/>
                  </a:lnTo>
                  <a:lnTo>
                    <a:pt x="138112" y="550697"/>
                  </a:lnTo>
                  <a:lnTo>
                    <a:pt x="147104" y="571182"/>
                  </a:lnTo>
                  <a:lnTo>
                    <a:pt x="161963" y="587463"/>
                  </a:lnTo>
                  <a:lnTo>
                    <a:pt x="181394" y="598208"/>
                  </a:lnTo>
                  <a:lnTo>
                    <a:pt x="204089" y="602081"/>
                  </a:lnTo>
                  <a:lnTo>
                    <a:pt x="230606" y="596734"/>
                  </a:lnTo>
                  <a:lnTo>
                    <a:pt x="252272" y="582129"/>
                  </a:lnTo>
                  <a:lnTo>
                    <a:pt x="266865" y="560476"/>
                  </a:lnTo>
                  <a:lnTo>
                    <a:pt x="272224" y="533958"/>
                  </a:lnTo>
                  <a:close/>
                </a:path>
                <a:path w="272415" h="1301115">
                  <a:moveTo>
                    <a:pt x="272224" y="301053"/>
                  </a:moveTo>
                  <a:lnTo>
                    <a:pt x="266865" y="274523"/>
                  </a:lnTo>
                  <a:lnTo>
                    <a:pt x="252272" y="252869"/>
                  </a:lnTo>
                  <a:lnTo>
                    <a:pt x="230606" y="238264"/>
                  </a:lnTo>
                  <a:lnTo>
                    <a:pt x="204089" y="232918"/>
                  </a:lnTo>
                  <a:lnTo>
                    <a:pt x="181394" y="236791"/>
                  </a:lnTo>
                  <a:lnTo>
                    <a:pt x="161963" y="247535"/>
                  </a:lnTo>
                  <a:lnTo>
                    <a:pt x="147104" y="263817"/>
                  </a:lnTo>
                  <a:lnTo>
                    <a:pt x="138112" y="284302"/>
                  </a:lnTo>
                  <a:lnTo>
                    <a:pt x="0" y="284302"/>
                  </a:lnTo>
                  <a:lnTo>
                    <a:pt x="0" y="317792"/>
                  </a:lnTo>
                  <a:lnTo>
                    <a:pt x="138112" y="317792"/>
                  </a:lnTo>
                  <a:lnTo>
                    <a:pt x="147104" y="338264"/>
                  </a:lnTo>
                  <a:lnTo>
                    <a:pt x="161963" y="354545"/>
                  </a:lnTo>
                  <a:lnTo>
                    <a:pt x="181394" y="365290"/>
                  </a:lnTo>
                  <a:lnTo>
                    <a:pt x="204089" y="369176"/>
                  </a:lnTo>
                  <a:lnTo>
                    <a:pt x="230606" y="363816"/>
                  </a:lnTo>
                  <a:lnTo>
                    <a:pt x="252272" y="349211"/>
                  </a:lnTo>
                  <a:lnTo>
                    <a:pt x="266865" y="327558"/>
                  </a:lnTo>
                  <a:lnTo>
                    <a:pt x="272224" y="301053"/>
                  </a:lnTo>
                  <a:close/>
                </a:path>
                <a:path w="272415" h="1301115">
                  <a:moveTo>
                    <a:pt x="272224" y="68135"/>
                  </a:moveTo>
                  <a:lnTo>
                    <a:pt x="266865" y="41617"/>
                  </a:lnTo>
                  <a:lnTo>
                    <a:pt x="252272" y="19951"/>
                  </a:lnTo>
                  <a:lnTo>
                    <a:pt x="230606" y="5359"/>
                  </a:lnTo>
                  <a:lnTo>
                    <a:pt x="204089" y="0"/>
                  </a:lnTo>
                  <a:lnTo>
                    <a:pt x="181394" y="3873"/>
                  </a:lnTo>
                  <a:lnTo>
                    <a:pt x="161963" y="14617"/>
                  </a:lnTo>
                  <a:lnTo>
                    <a:pt x="147104" y="30899"/>
                  </a:lnTo>
                  <a:lnTo>
                    <a:pt x="138112" y="51384"/>
                  </a:lnTo>
                  <a:lnTo>
                    <a:pt x="0" y="51384"/>
                  </a:lnTo>
                  <a:lnTo>
                    <a:pt x="0" y="84874"/>
                  </a:lnTo>
                  <a:lnTo>
                    <a:pt x="138112" y="84874"/>
                  </a:lnTo>
                  <a:lnTo>
                    <a:pt x="147104" y="105359"/>
                  </a:lnTo>
                  <a:lnTo>
                    <a:pt x="161963" y="121627"/>
                  </a:lnTo>
                  <a:lnTo>
                    <a:pt x="181394" y="132384"/>
                  </a:lnTo>
                  <a:lnTo>
                    <a:pt x="204089" y="136258"/>
                  </a:lnTo>
                  <a:lnTo>
                    <a:pt x="230606" y="130898"/>
                  </a:lnTo>
                  <a:lnTo>
                    <a:pt x="252272" y="116306"/>
                  </a:lnTo>
                  <a:lnTo>
                    <a:pt x="266865" y="94653"/>
                  </a:lnTo>
                  <a:lnTo>
                    <a:pt x="272224" y="68135"/>
                  </a:lnTo>
                  <a:close/>
                </a:path>
              </a:pathLst>
            </a:custGeom>
            <a:solidFill>
              <a:srgbClr val="FFFFFF"/>
            </a:solidFill>
          </p:spPr>
          <p:txBody>
            <a:bodyPr wrap="square" lIns="0" tIns="0" rIns="0" bIns="0" rtlCol="0"/>
            <a:lstStyle/>
            <a:p>
              <a:endParaRPr sz="1562"/>
            </a:p>
          </p:txBody>
        </p:sp>
      </p:grpSp>
      <p:pic>
        <p:nvPicPr>
          <p:cNvPr id="36" name="object 65">
            <a:extLst>
              <a:ext uri="{FF2B5EF4-FFF2-40B4-BE49-F238E27FC236}">
                <a16:creationId xmlns:a16="http://schemas.microsoft.com/office/drawing/2014/main" id="{72EFDC71-89BD-8FA0-7DC4-76D25E7F31F2}"/>
              </a:ext>
            </a:extLst>
          </p:cNvPr>
          <p:cNvPicPr/>
          <p:nvPr/>
        </p:nvPicPr>
        <p:blipFill>
          <a:blip r:embed="rId3" cstate="print"/>
          <a:stretch>
            <a:fillRect/>
          </a:stretch>
        </p:blipFill>
        <p:spPr>
          <a:xfrm>
            <a:off x="1338962" y="1494853"/>
            <a:ext cx="1791195" cy="882878"/>
          </a:xfrm>
          <a:prstGeom prst="rect">
            <a:avLst/>
          </a:prstGeom>
        </p:spPr>
      </p:pic>
      <p:sp>
        <p:nvSpPr>
          <p:cNvPr id="39" name="テキスト ボックス 38">
            <a:extLst>
              <a:ext uri="{FF2B5EF4-FFF2-40B4-BE49-F238E27FC236}">
                <a16:creationId xmlns:a16="http://schemas.microsoft.com/office/drawing/2014/main" id="{A737E205-DE14-38D7-CEB0-F58CEB88626E}"/>
              </a:ext>
            </a:extLst>
          </p:cNvPr>
          <p:cNvSpPr txBox="1"/>
          <p:nvPr/>
        </p:nvSpPr>
        <p:spPr>
          <a:xfrm>
            <a:off x="1587379" y="1667566"/>
            <a:ext cx="1454244" cy="523220"/>
          </a:xfrm>
          <a:prstGeom prst="rect">
            <a:avLst/>
          </a:prstGeom>
          <a:noFill/>
        </p:spPr>
        <p:txBody>
          <a:bodyPr wrap="none" rtlCol="0">
            <a:spAutoFit/>
          </a:bodyPr>
          <a:lstStyle/>
          <a:p>
            <a:r>
              <a:rPr lang="ja-JP" altLang="en-US" sz="1400" b="1">
                <a:solidFill>
                  <a:schemeClr val="bg1"/>
                </a:solidFill>
                <a:latin typeface="+mn-ea"/>
              </a:rPr>
              <a:t>次のテーマを</a:t>
            </a:r>
            <a:endParaRPr lang="en-US" altLang="ja-JP" sz="1400" b="1">
              <a:solidFill>
                <a:schemeClr val="bg1"/>
              </a:solidFill>
              <a:latin typeface="+mn-ea"/>
            </a:endParaRPr>
          </a:p>
          <a:p>
            <a:r>
              <a:rPr lang="ja-JP" altLang="en-US" sz="1400" b="1">
                <a:solidFill>
                  <a:schemeClr val="bg1"/>
                </a:solidFill>
                <a:latin typeface="+mn-ea"/>
              </a:rPr>
              <a:t>見つけるポイント</a:t>
            </a:r>
          </a:p>
        </p:txBody>
      </p:sp>
      <p:sp>
        <p:nvSpPr>
          <p:cNvPr id="45" name="テキスト ボックス 44">
            <a:extLst>
              <a:ext uri="{FF2B5EF4-FFF2-40B4-BE49-F238E27FC236}">
                <a16:creationId xmlns:a16="http://schemas.microsoft.com/office/drawing/2014/main" id="{7CF450A1-C38D-02A0-6427-1D9A82B3A22F}"/>
              </a:ext>
            </a:extLst>
          </p:cNvPr>
          <p:cNvSpPr txBox="1"/>
          <p:nvPr/>
        </p:nvSpPr>
        <p:spPr>
          <a:xfrm>
            <a:off x="3155615" y="1594409"/>
            <a:ext cx="3895470"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調べて書きだす。この一連の作業をすることによって記憶にも</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残り、新たな知識になります。</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「詳しく調べてみたい」と思ったことは何ですか？</a:t>
            </a:r>
            <a:endParaRPr lang="en-US" altLang="ja-JP" sz="120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57989B0-4D15-12E5-566E-1F2184B21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92" y="1305435"/>
            <a:ext cx="912988" cy="1267207"/>
          </a:xfrm>
          <a:prstGeom prst="rect">
            <a:avLst/>
          </a:prstGeom>
        </p:spPr>
      </p:pic>
      <p:grpSp>
        <p:nvGrpSpPr>
          <p:cNvPr id="104" name="object 37">
            <a:extLst>
              <a:ext uri="{FF2B5EF4-FFF2-40B4-BE49-F238E27FC236}">
                <a16:creationId xmlns:a16="http://schemas.microsoft.com/office/drawing/2014/main" id="{165DDEA3-CD71-00B8-EF17-B41B387DCFDF}"/>
              </a:ext>
            </a:extLst>
          </p:cNvPr>
          <p:cNvGrpSpPr/>
          <p:nvPr/>
        </p:nvGrpSpPr>
        <p:grpSpPr>
          <a:xfrm>
            <a:off x="389282" y="5916006"/>
            <a:ext cx="684530" cy="684530"/>
            <a:chOff x="470152" y="6778945"/>
            <a:chExt cx="684530" cy="684530"/>
          </a:xfrm>
        </p:grpSpPr>
        <p:sp>
          <p:nvSpPr>
            <p:cNvPr id="106" name="object 38">
              <a:extLst>
                <a:ext uri="{FF2B5EF4-FFF2-40B4-BE49-F238E27FC236}">
                  <a16:creationId xmlns:a16="http://schemas.microsoft.com/office/drawing/2014/main" id="{76468A5D-FFE7-6375-7E7A-A56948C5FF44}"/>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107" name="object 39">
              <a:extLst>
                <a:ext uri="{FF2B5EF4-FFF2-40B4-BE49-F238E27FC236}">
                  <a16:creationId xmlns:a16="http://schemas.microsoft.com/office/drawing/2014/main" id="{37069DDB-1C57-3CFF-8C2E-42556465B719}"/>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108" name="object 40">
            <a:extLst>
              <a:ext uri="{FF2B5EF4-FFF2-40B4-BE49-F238E27FC236}">
                <a16:creationId xmlns:a16="http://schemas.microsoft.com/office/drawing/2014/main" id="{8AAF1DFC-45C0-DE32-36AC-DF5193724B1A}"/>
              </a:ext>
            </a:extLst>
          </p:cNvPr>
          <p:cNvSpPr txBox="1"/>
          <p:nvPr/>
        </p:nvSpPr>
        <p:spPr>
          <a:xfrm>
            <a:off x="651389" y="6096792"/>
            <a:ext cx="178435" cy="344965"/>
          </a:xfrm>
          <a:prstGeom prst="rect">
            <a:avLst/>
          </a:prstGeom>
        </p:spPr>
        <p:txBody>
          <a:bodyPr vert="horz" wrap="square" lIns="0" tIns="13969" rIns="0" bIns="0" rtlCol="0">
            <a:spAutoFit/>
          </a:bodyPr>
          <a:lstStyle/>
          <a:p>
            <a:pPr marL="12699">
              <a:spcBef>
                <a:spcPts val="110"/>
              </a:spcBef>
            </a:pPr>
            <a:r>
              <a:rPr lang="en-US" altLang="ja-JP" sz="2150" b="1" spc="5">
                <a:solidFill>
                  <a:schemeClr val="tx2">
                    <a:lumMod val="75000"/>
                  </a:schemeClr>
                </a:solidFill>
                <a:latin typeface="Arial"/>
                <a:cs typeface="Arial"/>
              </a:rPr>
              <a:t>3</a:t>
            </a:r>
            <a:endParaRPr sz="2150" b="1">
              <a:solidFill>
                <a:schemeClr val="tx2">
                  <a:lumMod val="75000"/>
                </a:schemeClr>
              </a:solidFill>
              <a:latin typeface="Arial"/>
              <a:cs typeface="Arial"/>
            </a:endParaRPr>
          </a:p>
        </p:txBody>
      </p:sp>
      <p:sp>
        <p:nvSpPr>
          <p:cNvPr id="8" name="正方形/長方形 7">
            <a:extLst>
              <a:ext uri="{FF2B5EF4-FFF2-40B4-BE49-F238E27FC236}">
                <a16:creationId xmlns:a16="http://schemas.microsoft.com/office/drawing/2014/main" id="{E1B74625-A490-B46F-34E2-99FF03EC64CC}"/>
              </a:ext>
            </a:extLst>
          </p:cNvPr>
          <p:cNvSpPr/>
          <p:nvPr/>
        </p:nvSpPr>
        <p:spPr>
          <a:xfrm>
            <a:off x="496464" y="6940976"/>
            <a:ext cx="6459708" cy="3192395"/>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1" name="object 24">
            <a:extLst>
              <a:ext uri="{FF2B5EF4-FFF2-40B4-BE49-F238E27FC236}">
                <a16:creationId xmlns:a16="http://schemas.microsoft.com/office/drawing/2014/main" id="{3EB5B7E7-FC86-50B9-67B2-A7036341C54D}"/>
              </a:ext>
            </a:extLst>
          </p:cNvPr>
          <p:cNvSpPr txBox="1"/>
          <p:nvPr/>
        </p:nvSpPr>
        <p:spPr>
          <a:xfrm>
            <a:off x="711638" y="6609111"/>
            <a:ext cx="5578475" cy="223716"/>
          </a:xfrm>
          <a:prstGeom prst="rect">
            <a:avLst/>
          </a:prstGeom>
        </p:spPr>
        <p:txBody>
          <a:bodyPr vert="horz" wrap="square" lIns="0" tIns="12700" rIns="0" bIns="0" rtlCol="0">
            <a:spAutoFit/>
          </a:bodyPr>
          <a:lstStyle/>
          <a:p>
            <a:pPr marL="12699" marR="5079">
              <a:lnSpc>
                <a:spcPct val="143500"/>
              </a:lnSpc>
              <a:spcBef>
                <a:spcPts val="100"/>
              </a:spcBef>
            </a:pPr>
            <a:r>
              <a:rPr lang="en-US" altLang="ja-JP" sz="1100">
                <a:latin typeface="Meiryo UI" panose="020B0604030504040204" pitchFamily="50" charset="-128"/>
                <a:ea typeface="Meiryo UI" panose="020B0604030504040204" pitchFamily="50" charset="-128"/>
                <a:cs typeface="Microsoft JhengHei"/>
              </a:rPr>
              <a:t>P.12</a:t>
            </a:r>
            <a:r>
              <a:rPr lang="ja-JP" altLang="en-US" sz="1100">
                <a:latin typeface="Meiryo UI" panose="020B0604030504040204" pitchFamily="50" charset="-128"/>
                <a:ea typeface="Meiryo UI" panose="020B0604030504040204" pitchFamily="50" charset="-128"/>
                <a:cs typeface="Microsoft JhengHei"/>
              </a:rPr>
              <a:t>の問いの立て方のヒントを参考に。</a:t>
            </a:r>
            <a:endParaRPr sz="1100">
              <a:latin typeface="Meiryo UI" panose="020B0604030504040204" pitchFamily="50" charset="-128"/>
              <a:ea typeface="Meiryo UI" panose="020B0604030504040204" pitchFamily="50" charset="-128"/>
              <a:cs typeface="Microsoft JhengHei"/>
            </a:endParaRPr>
          </a:p>
        </p:txBody>
      </p:sp>
      <p:pic>
        <p:nvPicPr>
          <p:cNvPr id="57" name="図 56">
            <a:extLst>
              <a:ext uri="{FF2B5EF4-FFF2-40B4-BE49-F238E27FC236}">
                <a16:creationId xmlns:a16="http://schemas.microsoft.com/office/drawing/2014/main" id="{0C8CF9E5-9A21-4B06-B1D5-4696728E3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6229" y="2560203"/>
            <a:ext cx="973568" cy="905587"/>
          </a:xfrm>
          <a:prstGeom prst="rect">
            <a:avLst/>
          </a:prstGeom>
        </p:spPr>
      </p:pic>
      <p:pic>
        <p:nvPicPr>
          <p:cNvPr id="58" name="図 57">
            <a:extLst>
              <a:ext uri="{FF2B5EF4-FFF2-40B4-BE49-F238E27FC236}">
                <a16:creationId xmlns:a16="http://schemas.microsoft.com/office/drawing/2014/main" id="{0B92BF2E-4668-4872-BE6A-2891D4F16E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3678" y="6644746"/>
            <a:ext cx="973568" cy="905587"/>
          </a:xfrm>
          <a:prstGeom prst="rect">
            <a:avLst/>
          </a:prstGeom>
        </p:spPr>
      </p:pic>
      <p:sp>
        <p:nvSpPr>
          <p:cNvPr id="2" name="四角形: 角を丸くする 1">
            <a:extLst>
              <a:ext uri="{FF2B5EF4-FFF2-40B4-BE49-F238E27FC236}">
                <a16:creationId xmlns:a16="http://schemas.microsoft.com/office/drawing/2014/main" id="{F25FD08A-852F-D2D1-9A1D-1B4C5051166A}"/>
              </a:ext>
            </a:extLst>
          </p:cNvPr>
          <p:cNvSpPr/>
          <p:nvPr/>
        </p:nvSpPr>
        <p:spPr>
          <a:xfrm>
            <a:off x="792470" y="3531510"/>
            <a:ext cx="5862551" cy="2009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0E41E37-9913-9FBE-A4B4-061E494339A9}"/>
              </a:ext>
            </a:extLst>
          </p:cNvPr>
          <p:cNvSpPr txBox="1"/>
          <p:nvPr/>
        </p:nvSpPr>
        <p:spPr>
          <a:xfrm>
            <a:off x="890660" y="3700764"/>
            <a:ext cx="2719515" cy="307777"/>
          </a:xfrm>
          <a:prstGeom prst="rect">
            <a:avLst/>
          </a:prstGeom>
          <a:noFill/>
        </p:spPr>
        <p:txBody>
          <a:bodyPr wrap="square" rtlCol="0">
            <a:spAutoFit/>
          </a:bodyPr>
          <a:lstStyle/>
          <a:p>
            <a:r>
              <a:rPr kumimoji="1" lang="ja-JP" altLang="en-US" sz="1400" b="1" u="sng" dirty="0">
                <a:solidFill>
                  <a:srgbClr val="FF0000"/>
                </a:solidFill>
                <a:latin typeface="Meiryo UI" panose="020B0604030504040204" pitchFamily="50" charset="-128"/>
                <a:ea typeface="Meiryo UI" panose="020B0604030504040204" pitchFamily="50" charset="-128"/>
              </a:rPr>
              <a:t>ご指導される方へ</a:t>
            </a:r>
          </a:p>
        </p:txBody>
      </p:sp>
      <p:sp>
        <p:nvSpPr>
          <p:cNvPr id="4" name="テキスト ボックス 3">
            <a:extLst>
              <a:ext uri="{FF2B5EF4-FFF2-40B4-BE49-F238E27FC236}">
                <a16:creationId xmlns:a16="http://schemas.microsoft.com/office/drawing/2014/main" id="{9E6B98B5-1D19-81AE-6149-B35919F2B0AD}"/>
              </a:ext>
            </a:extLst>
          </p:cNvPr>
          <p:cNvSpPr txBox="1"/>
          <p:nvPr/>
        </p:nvSpPr>
        <p:spPr>
          <a:xfrm>
            <a:off x="894703" y="4288973"/>
            <a:ext cx="5835420" cy="892552"/>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鹿児島県観光サイト「かごしまの旅」では、鹿児島県内の観光情報に加えて、</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教育旅行に関する学習資料も掲載していますので、参考にされてください。</a:t>
            </a:r>
            <a:endParaRPr kumimoji="1" lang="en-US" altLang="ja-JP" sz="1400" dirty="0">
              <a:solidFill>
                <a:srgbClr val="FF0000"/>
              </a:solidFill>
              <a:latin typeface="Meiryo UI" panose="020B0604030504040204" pitchFamily="50" charset="-128"/>
              <a:ea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en-US" altLang="ja-JP" sz="1200" dirty="0">
                <a:solidFill>
                  <a:srgbClr val="FF0000"/>
                </a:solidFill>
                <a:latin typeface="Meiryo UI" panose="020B0604030504040204" pitchFamily="50" charset="-128"/>
                <a:ea typeface="Meiryo UI" panose="020B0604030504040204" pitchFamily="50" charset="-128"/>
              </a:rPr>
              <a:t>https://www.kagoshima-kankou.com/houjin/study_article/about6/top</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6242D29-82E2-F97A-C8A7-E1551D17E0FE}"/>
              </a:ext>
            </a:extLst>
          </p:cNvPr>
          <p:cNvSpPr/>
          <p:nvPr/>
        </p:nvSpPr>
        <p:spPr>
          <a:xfrm>
            <a:off x="720256" y="7703514"/>
            <a:ext cx="5982736" cy="1727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A4A7A55-D1CF-D602-4BD2-327C26728BF0}"/>
              </a:ext>
            </a:extLst>
          </p:cNvPr>
          <p:cNvSpPr txBox="1"/>
          <p:nvPr/>
        </p:nvSpPr>
        <p:spPr>
          <a:xfrm>
            <a:off x="818446" y="7872767"/>
            <a:ext cx="2719515" cy="307777"/>
          </a:xfrm>
          <a:prstGeom prst="rect">
            <a:avLst/>
          </a:prstGeom>
          <a:noFill/>
        </p:spPr>
        <p:txBody>
          <a:bodyPr wrap="square" rtlCol="0">
            <a:spAutoFit/>
          </a:bodyPr>
          <a:lstStyle/>
          <a:p>
            <a:r>
              <a:rPr kumimoji="1" lang="ja-JP" altLang="en-US" sz="1400" b="1" u="sng" dirty="0">
                <a:solidFill>
                  <a:srgbClr val="FF0000"/>
                </a:solidFill>
                <a:latin typeface="Meiryo UI" panose="020B0604030504040204" pitchFamily="50" charset="-128"/>
                <a:ea typeface="Meiryo UI" panose="020B0604030504040204" pitchFamily="50" charset="-128"/>
              </a:rPr>
              <a:t>ご指導される方へ</a:t>
            </a:r>
          </a:p>
        </p:txBody>
      </p:sp>
      <p:sp>
        <p:nvSpPr>
          <p:cNvPr id="7" name="テキスト ボックス 6">
            <a:extLst>
              <a:ext uri="{FF2B5EF4-FFF2-40B4-BE49-F238E27FC236}">
                <a16:creationId xmlns:a16="http://schemas.microsoft.com/office/drawing/2014/main" id="{DD04E805-0BE6-122F-8849-573C7478467F}"/>
              </a:ext>
            </a:extLst>
          </p:cNvPr>
          <p:cNvSpPr txBox="1"/>
          <p:nvPr/>
        </p:nvSpPr>
        <p:spPr>
          <a:xfrm>
            <a:off x="747387" y="8402510"/>
            <a:ext cx="5982736" cy="738664"/>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問いを立てる際、現地学習時にどうやって答えを探すのかもイメージできると良いです。</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また、訪問先の方に質問ができる場合は、質問の内容まで考えておくと良いでしょう。</a:t>
            </a:r>
            <a:endParaRPr lang="en-US" altLang="ja-JP" sz="1400" dirty="0">
              <a:solidFill>
                <a:srgbClr val="FF0000"/>
              </a:solidFill>
              <a:latin typeface="Meiryo UI" panose="020B0604030504040204" pitchFamily="50" charset="-128"/>
              <a:ea typeface="Meiryo UI" panose="020B0604030504040204" pitchFamily="50" charset="-128"/>
            </a:endParaRPr>
          </a:p>
          <a:p>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936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AFEE4F66-D57F-D7D1-060F-C02839F6DE27}"/>
              </a:ext>
            </a:extLst>
          </p:cNvPr>
          <p:cNvSpPr/>
          <p:nvPr/>
        </p:nvSpPr>
        <p:spPr>
          <a:xfrm>
            <a:off x="490272" y="2998765"/>
            <a:ext cx="6484023" cy="7151605"/>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56" name="object 8">
            <a:extLst>
              <a:ext uri="{FF2B5EF4-FFF2-40B4-BE49-F238E27FC236}">
                <a16:creationId xmlns:a16="http://schemas.microsoft.com/office/drawing/2014/main" id="{E9A1DA9D-A063-0781-AC5C-8224EB4F213E}"/>
              </a:ext>
            </a:extLst>
          </p:cNvPr>
          <p:cNvSpPr/>
          <p:nvPr/>
        </p:nvSpPr>
        <p:spPr>
          <a:xfrm>
            <a:off x="498578" y="596269"/>
            <a:ext cx="6660515" cy="1240155"/>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115" name="図 114">
            <a:extLst>
              <a:ext uri="{FF2B5EF4-FFF2-40B4-BE49-F238E27FC236}">
                <a16:creationId xmlns:a16="http://schemas.microsoft.com/office/drawing/2014/main" id="{90313AC1-4991-5908-1C33-F8DD05D9CE05}"/>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747425" y="720937"/>
            <a:ext cx="6147797" cy="394410"/>
          </a:xfrm>
          <a:prstGeom prst="rect">
            <a:avLst/>
          </a:prstGeom>
        </p:spPr>
      </p:pic>
      <p:sp>
        <p:nvSpPr>
          <p:cNvPr id="129" name="object 19">
            <a:extLst>
              <a:ext uri="{FF2B5EF4-FFF2-40B4-BE49-F238E27FC236}">
                <a16:creationId xmlns:a16="http://schemas.microsoft.com/office/drawing/2014/main" id="{1E7AC681-D5C9-4807-D64D-B0253F90CCE7}"/>
              </a:ext>
            </a:extLst>
          </p:cNvPr>
          <p:cNvSpPr/>
          <p:nvPr/>
        </p:nvSpPr>
        <p:spPr>
          <a:xfrm>
            <a:off x="716401" y="2134323"/>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9" name="object 72">
            <a:extLst>
              <a:ext uri="{FF2B5EF4-FFF2-40B4-BE49-F238E27FC236}">
                <a16:creationId xmlns:a16="http://schemas.microsoft.com/office/drawing/2014/main" id="{57F0359E-61B3-997A-F669-042849148212}"/>
              </a:ext>
            </a:extLst>
          </p:cNvPr>
          <p:cNvSpPr/>
          <p:nvPr/>
        </p:nvSpPr>
        <p:spPr>
          <a:xfrm>
            <a:off x="-396" y="10397913"/>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11" name="object 70">
            <a:extLst>
              <a:ext uri="{FF2B5EF4-FFF2-40B4-BE49-F238E27FC236}">
                <a16:creationId xmlns:a16="http://schemas.microsoft.com/office/drawing/2014/main" id="{7AC11AD0-3A0D-5B9B-15C8-25FB8411A3AC}"/>
              </a:ext>
            </a:extLst>
          </p:cNvPr>
          <p:cNvSpPr txBox="1"/>
          <p:nvPr/>
        </p:nvSpPr>
        <p:spPr>
          <a:xfrm>
            <a:off x="188750" y="1040201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11</a:t>
            </a:r>
            <a:endParaRPr sz="699">
              <a:latin typeface="PMingLiU" panose="02020500000000000000" pitchFamily="18" charset="-120"/>
              <a:ea typeface="PMingLiU" panose="02020500000000000000" pitchFamily="18" charset="-120"/>
              <a:cs typeface="PMingLiU"/>
            </a:endParaRPr>
          </a:p>
        </p:txBody>
      </p:sp>
      <p:sp>
        <p:nvSpPr>
          <p:cNvPr id="59" name="テキスト ボックス 58">
            <a:extLst>
              <a:ext uri="{FF2B5EF4-FFF2-40B4-BE49-F238E27FC236}">
                <a16:creationId xmlns:a16="http://schemas.microsoft.com/office/drawing/2014/main" id="{99A2FC1D-C1EE-C855-AB91-4DA02BD463E6}"/>
              </a:ext>
            </a:extLst>
          </p:cNvPr>
          <p:cNvSpPr txBox="1"/>
          <p:nvPr/>
        </p:nvSpPr>
        <p:spPr>
          <a:xfrm>
            <a:off x="944421" y="741332"/>
            <a:ext cx="4430958" cy="338554"/>
          </a:xfrm>
          <a:prstGeom prst="rect">
            <a:avLst/>
          </a:prstGeom>
          <a:noFill/>
        </p:spPr>
        <p:txBody>
          <a:bodyPr wrap="square" rtlCol="0">
            <a:spAutoFit/>
          </a:bodyPr>
          <a:lstStyle/>
          <a:p>
            <a:r>
              <a:rPr lang="ja-JP" altLang="en-US" sz="1600" b="1">
                <a:solidFill>
                  <a:schemeClr val="bg1"/>
                </a:solidFill>
                <a:latin typeface="BIZ UDPゴシック" panose="020B0400000000000000" pitchFamily="50" charset="-128"/>
                <a:ea typeface="BIZ UDPゴシック" panose="020B0400000000000000" pitchFamily="50" charset="-128"/>
              </a:rPr>
              <a:t>自ら調べることで、興味や疑問が出てきます。</a:t>
            </a:r>
          </a:p>
        </p:txBody>
      </p:sp>
      <p:sp>
        <p:nvSpPr>
          <p:cNvPr id="75" name="テキスト ボックス 74">
            <a:extLst>
              <a:ext uri="{FF2B5EF4-FFF2-40B4-BE49-F238E27FC236}">
                <a16:creationId xmlns:a16="http://schemas.microsoft.com/office/drawing/2014/main" id="{E69FCDE7-AB4C-3680-5D1F-6308B8B55538}"/>
              </a:ext>
            </a:extLst>
          </p:cNvPr>
          <p:cNvSpPr txBox="1"/>
          <p:nvPr/>
        </p:nvSpPr>
        <p:spPr>
          <a:xfrm>
            <a:off x="1186784" y="2177545"/>
            <a:ext cx="5961660"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調べた中で自分が興味をもったことを書き出してみよう</a:t>
            </a:r>
          </a:p>
        </p:txBody>
      </p:sp>
      <p:sp>
        <p:nvSpPr>
          <p:cNvPr id="86" name="テキスト ボックス 85">
            <a:extLst>
              <a:ext uri="{FF2B5EF4-FFF2-40B4-BE49-F238E27FC236}">
                <a16:creationId xmlns:a16="http://schemas.microsoft.com/office/drawing/2014/main" id="{302B6572-6026-AB64-54B7-6BCD5F070418}"/>
              </a:ext>
            </a:extLst>
          </p:cNvPr>
          <p:cNvSpPr txBox="1"/>
          <p:nvPr/>
        </p:nvSpPr>
        <p:spPr>
          <a:xfrm>
            <a:off x="706055" y="6800102"/>
            <a:ext cx="3579890" cy="253916"/>
          </a:xfrm>
          <a:prstGeom prst="rect">
            <a:avLst/>
          </a:prstGeom>
          <a:noFill/>
        </p:spPr>
        <p:txBody>
          <a:bodyPr wrap="square" rtlCol="0">
            <a:spAutoFit/>
          </a:bodyPr>
          <a:lstStyle/>
          <a:p>
            <a:r>
              <a:rPr lang="ja-JP" altLang="en-US" sz="1050"/>
              <a:t>興味をもった理由も書きましょう。</a:t>
            </a:r>
          </a:p>
        </p:txBody>
      </p:sp>
      <p:pic>
        <p:nvPicPr>
          <p:cNvPr id="15" name="図 14">
            <a:extLst>
              <a:ext uri="{FF2B5EF4-FFF2-40B4-BE49-F238E27FC236}">
                <a16:creationId xmlns:a16="http://schemas.microsoft.com/office/drawing/2014/main" id="{8EA913EF-7F55-2B8C-01B4-0B37F9877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690" y="594385"/>
            <a:ext cx="1553277" cy="1375108"/>
          </a:xfrm>
          <a:prstGeom prst="rect">
            <a:avLst/>
          </a:prstGeom>
        </p:spPr>
      </p:pic>
      <p:pic>
        <p:nvPicPr>
          <p:cNvPr id="64" name="図 63">
            <a:extLst>
              <a:ext uri="{FF2B5EF4-FFF2-40B4-BE49-F238E27FC236}">
                <a16:creationId xmlns:a16="http://schemas.microsoft.com/office/drawing/2014/main" id="{937A141A-E4EE-CFE1-2394-8C44114AE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4512" y="2613415"/>
            <a:ext cx="973568" cy="905587"/>
          </a:xfrm>
          <a:prstGeom prst="rect">
            <a:avLst/>
          </a:prstGeom>
        </p:spPr>
      </p:pic>
      <p:grpSp>
        <p:nvGrpSpPr>
          <p:cNvPr id="130" name="object 21">
            <a:extLst>
              <a:ext uri="{FF2B5EF4-FFF2-40B4-BE49-F238E27FC236}">
                <a16:creationId xmlns:a16="http://schemas.microsoft.com/office/drawing/2014/main" id="{9ED8DE2A-6A4F-FBD8-1889-CD1A96164F7B}"/>
              </a:ext>
            </a:extLst>
          </p:cNvPr>
          <p:cNvGrpSpPr/>
          <p:nvPr/>
        </p:nvGrpSpPr>
        <p:grpSpPr>
          <a:xfrm>
            <a:off x="469203" y="2035379"/>
            <a:ext cx="684530" cy="684530"/>
            <a:chOff x="470152" y="3076730"/>
            <a:chExt cx="684530" cy="684530"/>
          </a:xfrm>
        </p:grpSpPr>
        <p:sp>
          <p:nvSpPr>
            <p:cNvPr id="131" name="object 22">
              <a:extLst>
                <a:ext uri="{FF2B5EF4-FFF2-40B4-BE49-F238E27FC236}">
                  <a16:creationId xmlns:a16="http://schemas.microsoft.com/office/drawing/2014/main" id="{C3C108F1-49A4-C74E-9573-C15B8AC0C8D1}"/>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132" name="object 23">
              <a:extLst>
                <a:ext uri="{FF2B5EF4-FFF2-40B4-BE49-F238E27FC236}">
                  <a16:creationId xmlns:a16="http://schemas.microsoft.com/office/drawing/2014/main" id="{69D5ADCD-89E6-D429-5150-21C6FEACA809}"/>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133" name="object 24">
            <a:extLst>
              <a:ext uri="{FF2B5EF4-FFF2-40B4-BE49-F238E27FC236}">
                <a16:creationId xmlns:a16="http://schemas.microsoft.com/office/drawing/2014/main" id="{CAA12441-0726-0E55-A3A6-B39E758108DF}"/>
              </a:ext>
            </a:extLst>
          </p:cNvPr>
          <p:cNvSpPr txBox="1"/>
          <p:nvPr/>
        </p:nvSpPr>
        <p:spPr>
          <a:xfrm>
            <a:off x="722233" y="2184731"/>
            <a:ext cx="178435" cy="344965"/>
          </a:xfrm>
          <a:prstGeom prst="rect">
            <a:avLst/>
          </a:prstGeom>
        </p:spPr>
        <p:txBody>
          <a:bodyPr vert="horz" wrap="square" lIns="0" tIns="13969" rIns="0" bIns="0" rtlCol="0">
            <a:spAutoFit/>
          </a:bodyPr>
          <a:lstStyle/>
          <a:p>
            <a:pPr marL="12699">
              <a:spcBef>
                <a:spcPts val="110"/>
              </a:spcBef>
            </a:pPr>
            <a:r>
              <a:rPr lang="en-US" altLang="ja-JP" sz="2150" spc="5">
                <a:solidFill>
                  <a:schemeClr val="tx2">
                    <a:lumMod val="75000"/>
                  </a:schemeClr>
                </a:solidFill>
                <a:latin typeface="Arial"/>
                <a:cs typeface="Arial"/>
              </a:rPr>
              <a:t>4</a:t>
            </a:r>
            <a:endParaRPr sz="2150">
              <a:solidFill>
                <a:schemeClr val="tx2">
                  <a:lumMod val="75000"/>
                </a:schemeClr>
              </a:solidFill>
              <a:latin typeface="Arial"/>
              <a:cs typeface="Arial"/>
            </a:endParaRPr>
          </a:p>
        </p:txBody>
      </p:sp>
      <p:sp>
        <p:nvSpPr>
          <p:cNvPr id="4" name="テキスト ボックス 3">
            <a:extLst>
              <a:ext uri="{FF2B5EF4-FFF2-40B4-BE49-F238E27FC236}">
                <a16:creationId xmlns:a16="http://schemas.microsoft.com/office/drawing/2014/main" id="{F6380175-A021-8D93-1E84-72332F5F97E5}"/>
              </a:ext>
            </a:extLst>
          </p:cNvPr>
          <p:cNvSpPr txBox="1"/>
          <p:nvPr/>
        </p:nvSpPr>
        <p:spPr>
          <a:xfrm>
            <a:off x="944421" y="1222512"/>
            <a:ext cx="4824714"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疑問や問題意識をもつことで、学びの原動力になる「問い」が生まれます。</a:t>
            </a:r>
            <a:br>
              <a:rPr lang="en-US" altLang="ja-JP" sz="1200">
                <a:latin typeface="Meiryo UI" panose="020B0604030504040204" pitchFamily="50" charset="-128"/>
                <a:ea typeface="Meiryo UI" panose="020B0604030504040204" pitchFamily="50" charset="-128"/>
              </a:rPr>
            </a:br>
            <a:r>
              <a:rPr lang="ja-JP" altLang="en-US" sz="1200">
                <a:latin typeface="Meiryo UI" panose="020B0604030504040204" pitchFamily="50" charset="-128"/>
                <a:ea typeface="Meiryo UI" panose="020B0604030504040204" pitchFamily="50" charset="-128"/>
              </a:rPr>
              <a:t>インターネットや図書館、テーマに詳しい先生に取材をするのもいいですね。</a:t>
            </a:r>
            <a:endParaRPr lang="en-US" altLang="ja-JP"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69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A469A1C-574D-3B9F-B576-35AA1C30DA1C}"/>
              </a:ext>
            </a:extLst>
          </p:cNvPr>
          <p:cNvSpPr/>
          <p:nvPr/>
        </p:nvSpPr>
        <p:spPr>
          <a:xfrm>
            <a:off x="416988" y="2701050"/>
            <a:ext cx="2131866" cy="446868"/>
          </a:xfrm>
          <a:prstGeom prst="rect">
            <a:avLst/>
          </a:prstGeom>
          <a:solidFill>
            <a:srgbClr val="EF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12" name="図 11">
            <a:extLst>
              <a:ext uri="{FF2B5EF4-FFF2-40B4-BE49-F238E27FC236}">
                <a16:creationId xmlns:a16="http://schemas.microsoft.com/office/drawing/2014/main" id="{D80E7636-87DE-664C-0D8C-47DCEB1BC871}"/>
              </a:ext>
            </a:extLst>
          </p:cNvPr>
          <p:cNvPicPr>
            <a:picLocks noChangeAspect="1"/>
          </p:cNvPicPr>
          <p:nvPr/>
        </p:nvPicPr>
        <p:blipFill rotWithShape="1">
          <a:blip r:embed="rId3">
            <a:extLst>
              <a:ext uri="{28A0092B-C50C-407E-A947-70E740481C1C}">
                <a14:useLocalDpi xmlns:a14="http://schemas.microsoft.com/office/drawing/2010/main" val="0"/>
              </a:ext>
            </a:extLst>
          </a:blip>
          <a:srcRect l="3374" t="20601" r="4489" b="23607"/>
          <a:stretch/>
        </p:blipFill>
        <p:spPr>
          <a:xfrm>
            <a:off x="446433" y="451990"/>
            <a:ext cx="6721211" cy="634529"/>
          </a:xfrm>
          <a:prstGeom prst="rect">
            <a:avLst/>
          </a:prstGeom>
        </p:spPr>
      </p:pic>
      <p:sp>
        <p:nvSpPr>
          <p:cNvPr id="77" name="object 77"/>
          <p:cNvSpPr txBox="1"/>
          <p:nvPr/>
        </p:nvSpPr>
        <p:spPr>
          <a:xfrm>
            <a:off x="808313" y="588489"/>
            <a:ext cx="3692368" cy="359009"/>
          </a:xfrm>
          <a:prstGeom prst="rect">
            <a:avLst/>
          </a:prstGeom>
        </p:spPr>
        <p:txBody>
          <a:bodyPr vert="horz" wrap="square" lIns="0" tIns="6350" rIns="0" bIns="0" rtlCol="0">
            <a:spAutoFit/>
          </a:bodyPr>
          <a:lstStyle/>
          <a:p>
            <a:pPr marL="12699" marR="5079">
              <a:lnSpc>
                <a:spcPct val="102699"/>
              </a:lnSpc>
              <a:spcBef>
                <a:spcPts val="50"/>
              </a:spcBef>
            </a:pPr>
            <a:r>
              <a:rPr lang="ja-JP" altLang="en-US" sz="2400" b="1">
                <a:solidFill>
                  <a:schemeClr val="bg1"/>
                </a:solidFill>
                <a:latin typeface="Microsoft JhengHei"/>
                <a:cs typeface="Microsoft JhengHei"/>
              </a:rPr>
              <a:t>問いの立て方のヒント</a:t>
            </a:r>
            <a:endParaRPr sz="2400" b="1">
              <a:solidFill>
                <a:schemeClr val="bg1"/>
              </a:solidFill>
              <a:latin typeface="Microsoft JhengHei"/>
              <a:cs typeface="Microsoft JhengHei"/>
            </a:endParaRPr>
          </a:p>
        </p:txBody>
      </p:sp>
      <p:sp>
        <p:nvSpPr>
          <p:cNvPr id="102" name="正方形/長方形 101">
            <a:extLst>
              <a:ext uri="{FF2B5EF4-FFF2-40B4-BE49-F238E27FC236}">
                <a16:creationId xmlns:a16="http://schemas.microsoft.com/office/drawing/2014/main" id="{C1B41C23-0ECA-45E1-B85E-37577BAC6232}"/>
              </a:ext>
            </a:extLst>
          </p:cNvPr>
          <p:cNvSpPr/>
          <p:nvPr/>
        </p:nvSpPr>
        <p:spPr>
          <a:xfrm>
            <a:off x="462668" y="3395801"/>
            <a:ext cx="6459708" cy="6680293"/>
          </a:xfrm>
          <a:prstGeom prst="rect">
            <a:avLst/>
          </a:prstGeom>
          <a:solidFill>
            <a:schemeClr val="bg1"/>
          </a:solidFill>
          <a:ln w="57150">
            <a:solidFill>
              <a:srgbClr val="EF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 name="object 74">
            <a:extLst>
              <a:ext uri="{FF2B5EF4-FFF2-40B4-BE49-F238E27FC236}">
                <a16:creationId xmlns:a16="http://schemas.microsoft.com/office/drawing/2014/main" id="{3E5E25E7-227F-15C3-C227-113FA38C041F}"/>
              </a:ext>
            </a:extLst>
          </p:cNvPr>
          <p:cNvSpPr/>
          <p:nvPr/>
        </p:nvSpPr>
        <p:spPr>
          <a:xfrm>
            <a:off x="7167640" y="10323633"/>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26" name="object 70">
            <a:extLst>
              <a:ext uri="{FF2B5EF4-FFF2-40B4-BE49-F238E27FC236}">
                <a16:creationId xmlns:a16="http://schemas.microsoft.com/office/drawing/2014/main" id="{92EFB455-4569-4B92-90F3-5729F80B0FB6}"/>
              </a:ext>
            </a:extLst>
          </p:cNvPr>
          <p:cNvSpPr txBox="1"/>
          <p:nvPr/>
        </p:nvSpPr>
        <p:spPr>
          <a:xfrm>
            <a:off x="7205991" y="1032773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ea typeface="PMingLiU" panose="02020500000000000000" pitchFamily="18" charset="-120"/>
                <a:cs typeface="Arial"/>
              </a:rPr>
              <a:t>12</a:t>
            </a:r>
            <a:endParaRPr sz="699">
              <a:latin typeface="PMingLiU" panose="02020500000000000000" pitchFamily="18" charset="-120"/>
              <a:ea typeface="PMingLiU" panose="02020500000000000000" pitchFamily="18" charset="-120"/>
              <a:cs typeface="PMingLiU"/>
            </a:endParaRPr>
          </a:p>
        </p:txBody>
      </p:sp>
      <p:sp>
        <p:nvSpPr>
          <p:cNvPr id="39" name="テキスト ボックス 38">
            <a:extLst>
              <a:ext uri="{FF2B5EF4-FFF2-40B4-BE49-F238E27FC236}">
                <a16:creationId xmlns:a16="http://schemas.microsoft.com/office/drawing/2014/main" id="{A737E205-DE14-38D7-CEB0-F58CEB88626E}"/>
              </a:ext>
            </a:extLst>
          </p:cNvPr>
          <p:cNvSpPr txBox="1"/>
          <p:nvPr/>
        </p:nvSpPr>
        <p:spPr>
          <a:xfrm>
            <a:off x="1587774" y="1663157"/>
            <a:ext cx="1454244" cy="523220"/>
          </a:xfrm>
          <a:prstGeom prst="rect">
            <a:avLst/>
          </a:prstGeom>
          <a:noFill/>
        </p:spPr>
        <p:txBody>
          <a:bodyPr wrap="none" rtlCol="0">
            <a:spAutoFit/>
          </a:bodyPr>
          <a:lstStyle/>
          <a:p>
            <a:r>
              <a:rPr lang="ja-JP" altLang="en-US" sz="1400" b="1">
                <a:solidFill>
                  <a:schemeClr val="bg1"/>
                </a:solidFill>
              </a:rPr>
              <a:t>次のテーマを</a:t>
            </a:r>
            <a:endParaRPr lang="en-US" altLang="ja-JP" sz="1400" b="1">
              <a:solidFill>
                <a:schemeClr val="bg1"/>
              </a:solidFill>
            </a:endParaRPr>
          </a:p>
          <a:p>
            <a:r>
              <a:rPr lang="ja-JP" altLang="en-US" sz="1400" b="1">
                <a:solidFill>
                  <a:schemeClr val="bg1"/>
                </a:solidFill>
              </a:rPr>
              <a:t>見つけるポイント</a:t>
            </a:r>
          </a:p>
        </p:txBody>
      </p:sp>
      <p:sp>
        <p:nvSpPr>
          <p:cNvPr id="5" name="吹き出し: 角を丸めた四角形 4">
            <a:extLst>
              <a:ext uri="{FF2B5EF4-FFF2-40B4-BE49-F238E27FC236}">
                <a16:creationId xmlns:a16="http://schemas.microsoft.com/office/drawing/2014/main" id="{5281E6B7-C1C3-18CC-658A-F681AEC966CB}"/>
              </a:ext>
            </a:extLst>
          </p:cNvPr>
          <p:cNvSpPr/>
          <p:nvPr/>
        </p:nvSpPr>
        <p:spPr>
          <a:xfrm>
            <a:off x="906469" y="1477422"/>
            <a:ext cx="4275658" cy="842840"/>
          </a:xfrm>
          <a:prstGeom prst="wedgeRoundRectCallout">
            <a:avLst>
              <a:gd name="adj1" fmla="val 62335"/>
              <a:gd name="adj2" fmla="val -22076"/>
              <a:gd name="adj3" fmla="val 16667"/>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7" name="図 6">
            <a:extLst>
              <a:ext uri="{FF2B5EF4-FFF2-40B4-BE49-F238E27FC236}">
                <a16:creationId xmlns:a16="http://schemas.microsoft.com/office/drawing/2014/main" id="{215F9248-1786-9D4C-089F-B604B2263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766" y="957540"/>
            <a:ext cx="1545610" cy="2007120"/>
          </a:xfrm>
          <a:prstGeom prst="rect">
            <a:avLst/>
          </a:prstGeom>
        </p:spPr>
      </p:pic>
      <p:sp>
        <p:nvSpPr>
          <p:cNvPr id="18" name="object 77">
            <a:extLst>
              <a:ext uri="{FF2B5EF4-FFF2-40B4-BE49-F238E27FC236}">
                <a16:creationId xmlns:a16="http://schemas.microsoft.com/office/drawing/2014/main" id="{B0B2C7D8-0033-C29A-C638-88DF6431029B}"/>
              </a:ext>
            </a:extLst>
          </p:cNvPr>
          <p:cNvSpPr txBox="1"/>
          <p:nvPr/>
        </p:nvSpPr>
        <p:spPr>
          <a:xfrm>
            <a:off x="379244" y="2789062"/>
            <a:ext cx="1935657" cy="235834"/>
          </a:xfrm>
          <a:prstGeom prst="rect">
            <a:avLst/>
          </a:prstGeom>
        </p:spPr>
        <p:txBody>
          <a:bodyPr vert="horz" wrap="square" lIns="0" tIns="6350" rIns="0" bIns="0" rtlCol="0">
            <a:spAutoFit/>
          </a:bodyPr>
          <a:lstStyle/>
          <a:p>
            <a:pPr marL="12699" marR="5079" algn="ctr">
              <a:lnSpc>
                <a:spcPct val="102699"/>
              </a:lnSpc>
              <a:spcBef>
                <a:spcPts val="50"/>
              </a:spcBef>
            </a:pPr>
            <a:r>
              <a:rPr lang="ja-JP" altLang="en-US" sz="1562" b="1">
                <a:solidFill>
                  <a:schemeClr val="bg1"/>
                </a:solidFill>
                <a:latin typeface="Microsoft JhengHei"/>
                <a:cs typeface="Microsoft JhengHei"/>
              </a:rPr>
              <a:t>問いの種類</a:t>
            </a:r>
            <a:endParaRPr sz="1562" b="1">
              <a:solidFill>
                <a:schemeClr val="bg1"/>
              </a:solidFill>
              <a:latin typeface="Microsoft JhengHei"/>
              <a:cs typeface="Microsoft JhengHei"/>
            </a:endParaRPr>
          </a:p>
        </p:txBody>
      </p:sp>
      <p:sp>
        <p:nvSpPr>
          <p:cNvPr id="21" name="正方形/長方形 20">
            <a:extLst>
              <a:ext uri="{FF2B5EF4-FFF2-40B4-BE49-F238E27FC236}">
                <a16:creationId xmlns:a16="http://schemas.microsoft.com/office/drawing/2014/main" id="{B331D116-2D4E-4545-DAF2-B9C5F9382CB7}"/>
              </a:ext>
            </a:extLst>
          </p:cNvPr>
          <p:cNvSpPr/>
          <p:nvPr/>
        </p:nvSpPr>
        <p:spPr>
          <a:xfrm>
            <a:off x="480664" y="3405062"/>
            <a:ext cx="6442712" cy="432389"/>
          </a:xfrm>
          <a:prstGeom prst="rect">
            <a:avLst/>
          </a:prstGeom>
          <a:solidFill>
            <a:srgbClr val="EF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22" name="object 77">
            <a:extLst>
              <a:ext uri="{FF2B5EF4-FFF2-40B4-BE49-F238E27FC236}">
                <a16:creationId xmlns:a16="http://schemas.microsoft.com/office/drawing/2014/main" id="{49E0CA33-C669-A760-CD8C-64C8ED3EC4C2}"/>
              </a:ext>
            </a:extLst>
          </p:cNvPr>
          <p:cNvSpPr txBox="1"/>
          <p:nvPr/>
        </p:nvSpPr>
        <p:spPr>
          <a:xfrm>
            <a:off x="1142595" y="3438448"/>
            <a:ext cx="1935657" cy="235834"/>
          </a:xfrm>
          <a:prstGeom prst="rect">
            <a:avLst/>
          </a:prstGeom>
        </p:spPr>
        <p:txBody>
          <a:bodyPr vert="horz" wrap="square" lIns="0" tIns="6350" rIns="0" bIns="0" rtlCol="0">
            <a:spAutoFit/>
          </a:bodyPr>
          <a:lstStyle/>
          <a:p>
            <a:pPr marL="12699" marR="5079" algn="ctr">
              <a:lnSpc>
                <a:spcPct val="102699"/>
              </a:lnSpc>
              <a:spcBef>
                <a:spcPts val="50"/>
              </a:spcBef>
            </a:pPr>
            <a:r>
              <a:rPr lang="ja-JP" altLang="en-US" sz="1562" b="1">
                <a:solidFill>
                  <a:schemeClr val="bg1"/>
                </a:solidFill>
                <a:latin typeface="Microsoft JhengHei"/>
                <a:cs typeface="Microsoft JhengHei"/>
              </a:rPr>
              <a:t>「問い」の特徴</a:t>
            </a:r>
            <a:endParaRPr sz="1562" b="1">
              <a:solidFill>
                <a:schemeClr val="bg1"/>
              </a:solidFill>
              <a:latin typeface="Microsoft JhengHei"/>
              <a:cs typeface="Microsoft JhengHei"/>
            </a:endParaRPr>
          </a:p>
        </p:txBody>
      </p:sp>
      <p:cxnSp>
        <p:nvCxnSpPr>
          <p:cNvPr id="31" name="直線コネクタ 30">
            <a:extLst>
              <a:ext uri="{FF2B5EF4-FFF2-40B4-BE49-F238E27FC236}">
                <a16:creationId xmlns:a16="http://schemas.microsoft.com/office/drawing/2014/main" id="{997B44A0-49CF-0140-07C6-DE6405047C82}"/>
              </a:ext>
            </a:extLst>
          </p:cNvPr>
          <p:cNvCxnSpPr>
            <a:cxnSpLocks/>
            <a:endCxn id="102" idx="2"/>
          </p:cNvCxnSpPr>
          <p:nvPr/>
        </p:nvCxnSpPr>
        <p:spPr>
          <a:xfrm>
            <a:off x="3692360" y="3828868"/>
            <a:ext cx="165" cy="6247222"/>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8638148-AEC6-8932-DF80-6B330CEE9D1E}"/>
              </a:ext>
            </a:extLst>
          </p:cNvPr>
          <p:cNvCxnSpPr>
            <a:cxnSpLocks/>
          </p:cNvCxnSpPr>
          <p:nvPr/>
        </p:nvCxnSpPr>
        <p:spPr>
          <a:xfrm>
            <a:off x="3693523" y="3323167"/>
            <a:ext cx="0" cy="4990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bject 77">
            <a:extLst>
              <a:ext uri="{FF2B5EF4-FFF2-40B4-BE49-F238E27FC236}">
                <a16:creationId xmlns:a16="http://schemas.microsoft.com/office/drawing/2014/main" id="{53CAB183-2ACA-8FD4-7CBB-42372B7A4243}"/>
              </a:ext>
            </a:extLst>
          </p:cNvPr>
          <p:cNvSpPr txBox="1"/>
          <p:nvPr/>
        </p:nvSpPr>
        <p:spPr>
          <a:xfrm>
            <a:off x="4477866" y="3432491"/>
            <a:ext cx="1935657" cy="235834"/>
          </a:xfrm>
          <a:prstGeom prst="rect">
            <a:avLst/>
          </a:prstGeom>
        </p:spPr>
        <p:txBody>
          <a:bodyPr vert="horz" wrap="square" lIns="0" tIns="6350" rIns="0" bIns="0" rtlCol="0">
            <a:spAutoFit/>
          </a:bodyPr>
          <a:lstStyle/>
          <a:p>
            <a:pPr marL="12699" marR="5079" algn="ctr">
              <a:lnSpc>
                <a:spcPct val="102699"/>
              </a:lnSpc>
              <a:spcBef>
                <a:spcPts val="50"/>
              </a:spcBef>
            </a:pPr>
            <a:r>
              <a:rPr lang="ja-JP" altLang="en-US" sz="1562" b="1">
                <a:solidFill>
                  <a:schemeClr val="bg1"/>
                </a:solidFill>
                <a:latin typeface="Microsoft JhengHei"/>
                <a:cs typeface="Microsoft JhengHei"/>
              </a:rPr>
              <a:t>「問い」の例</a:t>
            </a:r>
            <a:endParaRPr sz="1562" b="1">
              <a:solidFill>
                <a:schemeClr val="bg1"/>
              </a:solidFill>
              <a:latin typeface="Microsoft JhengHei"/>
              <a:cs typeface="Microsoft JhengHei"/>
            </a:endParaRPr>
          </a:p>
        </p:txBody>
      </p:sp>
      <p:cxnSp>
        <p:nvCxnSpPr>
          <p:cNvPr id="43" name="直線コネクタ 42">
            <a:extLst>
              <a:ext uri="{FF2B5EF4-FFF2-40B4-BE49-F238E27FC236}">
                <a16:creationId xmlns:a16="http://schemas.microsoft.com/office/drawing/2014/main" id="{1A5D63FE-42A9-0BB2-A583-5587B078330C}"/>
              </a:ext>
            </a:extLst>
          </p:cNvPr>
          <p:cNvCxnSpPr>
            <a:cxnSpLocks/>
          </p:cNvCxnSpPr>
          <p:nvPr/>
        </p:nvCxnSpPr>
        <p:spPr>
          <a:xfrm flipH="1">
            <a:off x="474669" y="4832511"/>
            <a:ext cx="6436578" cy="20817"/>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E1E984D-7C51-9D56-860B-1B7F58A10ABA}"/>
              </a:ext>
            </a:extLst>
          </p:cNvPr>
          <p:cNvCxnSpPr>
            <a:cxnSpLocks/>
          </p:cNvCxnSpPr>
          <p:nvPr/>
        </p:nvCxnSpPr>
        <p:spPr>
          <a:xfrm flipH="1">
            <a:off x="3702997" y="5524596"/>
            <a:ext cx="3207212" cy="7931"/>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2623077-651C-9183-2E1F-0E38CB954752}"/>
              </a:ext>
            </a:extLst>
          </p:cNvPr>
          <p:cNvCxnSpPr>
            <a:cxnSpLocks/>
          </p:cNvCxnSpPr>
          <p:nvPr/>
        </p:nvCxnSpPr>
        <p:spPr>
          <a:xfrm flipH="1" flipV="1">
            <a:off x="446430" y="7671629"/>
            <a:ext cx="6490837" cy="699"/>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4D4EF058-281B-FF40-F9D6-18A64C1D2842}"/>
              </a:ext>
            </a:extLst>
          </p:cNvPr>
          <p:cNvCxnSpPr>
            <a:cxnSpLocks/>
          </p:cNvCxnSpPr>
          <p:nvPr/>
        </p:nvCxnSpPr>
        <p:spPr>
          <a:xfrm flipH="1" flipV="1">
            <a:off x="463630" y="8845572"/>
            <a:ext cx="6474986" cy="469"/>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CA1CE900-41B3-A913-3B19-44CF5210BD01}"/>
              </a:ext>
            </a:extLst>
          </p:cNvPr>
          <p:cNvCxnSpPr>
            <a:cxnSpLocks/>
          </p:cNvCxnSpPr>
          <p:nvPr/>
        </p:nvCxnSpPr>
        <p:spPr>
          <a:xfrm flipH="1">
            <a:off x="3692356" y="6824174"/>
            <a:ext cx="3204194" cy="8216"/>
          </a:xfrm>
          <a:prstGeom prst="line">
            <a:avLst/>
          </a:prstGeom>
          <a:ln w="28575">
            <a:solidFill>
              <a:srgbClr val="EF88A0"/>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E849E89A-3B0E-FE8E-7318-8BE034177F0C}"/>
              </a:ext>
            </a:extLst>
          </p:cNvPr>
          <p:cNvSpPr txBox="1"/>
          <p:nvPr/>
        </p:nvSpPr>
        <p:spPr>
          <a:xfrm>
            <a:off x="526358" y="4424018"/>
            <a:ext cx="3145198" cy="276999"/>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→その事象や状況、結果に対する原因は何か？</a:t>
            </a:r>
          </a:p>
        </p:txBody>
      </p:sp>
      <p:sp>
        <p:nvSpPr>
          <p:cNvPr id="73" name="テキスト ボックス 72">
            <a:extLst>
              <a:ext uri="{FF2B5EF4-FFF2-40B4-BE49-F238E27FC236}">
                <a16:creationId xmlns:a16="http://schemas.microsoft.com/office/drawing/2014/main" id="{E971125F-43E4-24B8-E74F-29EAC672B4C4}"/>
              </a:ext>
            </a:extLst>
          </p:cNvPr>
          <p:cNvSpPr txBox="1"/>
          <p:nvPr/>
        </p:nvSpPr>
        <p:spPr>
          <a:xfrm>
            <a:off x="487014" y="4021213"/>
            <a:ext cx="3197227"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① 原因（なぜ）を問う「問い」</a:t>
            </a:r>
          </a:p>
        </p:txBody>
      </p:sp>
      <p:sp>
        <p:nvSpPr>
          <p:cNvPr id="74" name="テキスト ボックス 73">
            <a:extLst>
              <a:ext uri="{FF2B5EF4-FFF2-40B4-BE49-F238E27FC236}">
                <a16:creationId xmlns:a16="http://schemas.microsoft.com/office/drawing/2014/main" id="{2E84AB1A-4897-CFEE-72C6-A5F026C0A8D3}"/>
              </a:ext>
            </a:extLst>
          </p:cNvPr>
          <p:cNvSpPr txBox="1"/>
          <p:nvPr/>
        </p:nvSpPr>
        <p:spPr>
          <a:xfrm>
            <a:off x="600609" y="6240280"/>
            <a:ext cx="2996330"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→他の対象と比較することで、その程度や異なる側面を知る</a:t>
            </a:r>
          </a:p>
        </p:txBody>
      </p:sp>
      <p:sp>
        <p:nvSpPr>
          <p:cNvPr id="76" name="テキスト ボックス 75">
            <a:extLst>
              <a:ext uri="{FF2B5EF4-FFF2-40B4-BE49-F238E27FC236}">
                <a16:creationId xmlns:a16="http://schemas.microsoft.com/office/drawing/2014/main" id="{2314CE14-1A4C-7590-C62E-A8B8716B7FD3}"/>
              </a:ext>
            </a:extLst>
          </p:cNvPr>
          <p:cNvSpPr txBox="1"/>
          <p:nvPr/>
        </p:nvSpPr>
        <p:spPr>
          <a:xfrm>
            <a:off x="522457" y="5862136"/>
            <a:ext cx="2917208"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②比較をおこなう「問い」</a:t>
            </a:r>
          </a:p>
        </p:txBody>
      </p:sp>
      <p:sp>
        <p:nvSpPr>
          <p:cNvPr id="78" name="テキスト ボックス 77">
            <a:extLst>
              <a:ext uri="{FF2B5EF4-FFF2-40B4-BE49-F238E27FC236}">
                <a16:creationId xmlns:a16="http://schemas.microsoft.com/office/drawing/2014/main" id="{D5BC9E35-1193-B1E2-86BE-68FB21BC252E}"/>
              </a:ext>
            </a:extLst>
          </p:cNvPr>
          <p:cNvSpPr txBox="1"/>
          <p:nvPr/>
        </p:nvSpPr>
        <p:spPr>
          <a:xfrm>
            <a:off x="554561" y="8186515"/>
            <a:ext cx="3099121"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→実際に今、どのような影響が生じているのか？</a:t>
            </a:r>
          </a:p>
          <a:p>
            <a:r>
              <a:rPr lang="ja-JP" altLang="en-US" sz="1200">
                <a:latin typeface="Meiryo UI" panose="020B0604030504040204" pitchFamily="50" charset="-128"/>
                <a:ea typeface="Meiryo UI" panose="020B0604030504040204" pitchFamily="50" charset="-128"/>
              </a:rPr>
              <a:t>→今後どのような影響が生じるのか？</a:t>
            </a:r>
          </a:p>
        </p:txBody>
      </p:sp>
      <p:sp>
        <p:nvSpPr>
          <p:cNvPr id="79" name="テキスト ボックス 78">
            <a:extLst>
              <a:ext uri="{FF2B5EF4-FFF2-40B4-BE49-F238E27FC236}">
                <a16:creationId xmlns:a16="http://schemas.microsoft.com/office/drawing/2014/main" id="{E05E9DC4-6D7C-29C2-C0E2-38223E6E126F}"/>
              </a:ext>
            </a:extLst>
          </p:cNvPr>
          <p:cNvSpPr txBox="1"/>
          <p:nvPr/>
        </p:nvSpPr>
        <p:spPr>
          <a:xfrm>
            <a:off x="534581" y="7818514"/>
            <a:ext cx="2917208"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③ 影響を問う「問い」</a:t>
            </a:r>
          </a:p>
        </p:txBody>
      </p:sp>
      <p:sp>
        <p:nvSpPr>
          <p:cNvPr id="80" name="テキスト ボックス 79">
            <a:extLst>
              <a:ext uri="{FF2B5EF4-FFF2-40B4-BE49-F238E27FC236}">
                <a16:creationId xmlns:a16="http://schemas.microsoft.com/office/drawing/2014/main" id="{7F003BC9-6081-3671-95B2-8DCA904A3F02}"/>
              </a:ext>
            </a:extLst>
          </p:cNvPr>
          <p:cNvSpPr txBox="1"/>
          <p:nvPr/>
        </p:nvSpPr>
        <p:spPr>
          <a:xfrm>
            <a:off x="526092" y="9395718"/>
            <a:ext cx="3229927"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→どのような方法を用いるのか？</a:t>
            </a:r>
          </a:p>
          <a:p>
            <a:r>
              <a:rPr lang="ja-JP" altLang="en-US" sz="1200">
                <a:latin typeface="Meiryo UI" panose="020B0604030504040204" pitchFamily="50" charset="-128"/>
                <a:ea typeface="Meiryo UI" panose="020B0604030504040204" pitchFamily="50" charset="-128"/>
              </a:rPr>
              <a:t>→その事象や状況にはどのような関連があるのか？</a:t>
            </a:r>
          </a:p>
        </p:txBody>
      </p:sp>
      <p:sp>
        <p:nvSpPr>
          <p:cNvPr id="81" name="テキスト ボックス 80">
            <a:extLst>
              <a:ext uri="{FF2B5EF4-FFF2-40B4-BE49-F238E27FC236}">
                <a16:creationId xmlns:a16="http://schemas.microsoft.com/office/drawing/2014/main" id="{492357B4-4A55-BACF-CB60-75B0ADCA639C}"/>
              </a:ext>
            </a:extLst>
          </p:cNvPr>
          <p:cNvSpPr txBox="1"/>
          <p:nvPr/>
        </p:nvSpPr>
        <p:spPr>
          <a:xfrm>
            <a:off x="504243" y="9043918"/>
            <a:ext cx="3255856" cy="332720"/>
          </a:xfrm>
          <a:prstGeom prst="rect">
            <a:avLst/>
          </a:prstGeom>
          <a:noFill/>
        </p:spPr>
        <p:txBody>
          <a:bodyPr wrap="square" rtlCol="0">
            <a:spAutoFit/>
          </a:bodyPr>
          <a:lstStyle/>
          <a:p>
            <a:r>
              <a:rPr lang="ja-JP" altLang="en-US" sz="1562" b="1">
                <a:solidFill>
                  <a:srgbClr val="EF88A0"/>
                </a:solidFill>
                <a:latin typeface="Meiryo UI" panose="020B0604030504040204" pitchFamily="50" charset="-128"/>
                <a:ea typeface="Meiryo UI" panose="020B0604030504040204" pitchFamily="50" charset="-128"/>
              </a:rPr>
              <a:t>④ 方法や関連性を問う「問い」</a:t>
            </a:r>
          </a:p>
        </p:txBody>
      </p:sp>
      <p:sp>
        <p:nvSpPr>
          <p:cNvPr id="93" name="テキスト ボックス 92">
            <a:extLst>
              <a:ext uri="{FF2B5EF4-FFF2-40B4-BE49-F238E27FC236}">
                <a16:creationId xmlns:a16="http://schemas.microsoft.com/office/drawing/2014/main" id="{859DABEE-CCA4-DCC8-C14C-6AF015D7EBCB}"/>
              </a:ext>
            </a:extLst>
          </p:cNvPr>
          <p:cNvSpPr txBox="1"/>
          <p:nvPr/>
        </p:nvSpPr>
        <p:spPr>
          <a:xfrm>
            <a:off x="3696703" y="3982967"/>
            <a:ext cx="3214547"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■なぜ鹿児島は○○なのか？</a:t>
            </a:r>
          </a:p>
          <a:p>
            <a:r>
              <a:rPr lang="ja-JP" altLang="en-US" sz="1200">
                <a:latin typeface="Meiryo UI" panose="020B0604030504040204" pitchFamily="50" charset="-128"/>
                <a:ea typeface="Meiryo UI" panose="020B0604030504040204" pitchFamily="50" charset="-128"/>
              </a:rPr>
              <a:t>■なぜ鹿児島では○○が盛んなのか？</a:t>
            </a:r>
          </a:p>
          <a:p>
            <a:r>
              <a:rPr lang="ja-JP" altLang="en-US" sz="1200">
                <a:latin typeface="Meiryo UI" panose="020B0604030504040204" pitchFamily="50" charset="-128"/>
                <a:ea typeface="Meiryo UI" panose="020B0604030504040204" pitchFamily="50" charset="-128"/>
              </a:rPr>
              <a:t>■なぜ鹿児島で○○が起こったのか？</a:t>
            </a:r>
          </a:p>
        </p:txBody>
      </p:sp>
      <p:sp>
        <p:nvSpPr>
          <p:cNvPr id="94" name="テキスト ボックス 93">
            <a:extLst>
              <a:ext uri="{FF2B5EF4-FFF2-40B4-BE49-F238E27FC236}">
                <a16:creationId xmlns:a16="http://schemas.microsoft.com/office/drawing/2014/main" id="{A74154BC-30F9-E164-7448-9667A4E1332E}"/>
              </a:ext>
            </a:extLst>
          </p:cNvPr>
          <p:cNvSpPr txBox="1"/>
          <p:nvPr/>
        </p:nvSpPr>
        <p:spPr>
          <a:xfrm>
            <a:off x="3713063" y="4944022"/>
            <a:ext cx="3230592"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■○○はどれくらいのレベルなのか？</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　　　　　　　　　　　　</a:t>
            </a:r>
            <a:r>
              <a:rPr lang="ja-JP" altLang="en-US" sz="1200" b="1">
                <a:solidFill>
                  <a:schemeClr val="accent6">
                    <a:lumMod val="50000"/>
                  </a:schemeClr>
                </a:solidFill>
              </a:rPr>
              <a:t> 　　　</a:t>
            </a:r>
            <a:r>
              <a:rPr lang="ja-JP" altLang="en-US" sz="1200" b="1">
                <a:solidFill>
                  <a:schemeClr val="accent6">
                    <a:lumMod val="50000"/>
                  </a:schemeClr>
                </a:solidFill>
                <a:latin typeface="Meiryo UI" panose="020B0604030504040204" pitchFamily="50" charset="-128"/>
                <a:ea typeface="Meiryo UI" panose="020B0604030504040204" pitchFamily="50" charset="-128"/>
              </a:rPr>
              <a:t>（程度の比較） </a:t>
            </a:r>
            <a:r>
              <a:rPr lang="ja-JP" altLang="en-US" sz="1200">
                <a:latin typeface="Meiryo UI" panose="020B0604030504040204" pitchFamily="50" charset="-128"/>
                <a:ea typeface="Meiryo UI" panose="020B0604030504040204" pitchFamily="50" charset="-128"/>
              </a:rPr>
              <a:t>　　　　　　　　　　　　　　　　　　　　　　　　　　　　　　　　　　　　　　　　</a:t>
            </a:r>
            <a:endParaRPr lang="ja-JP" altLang="en-US" sz="1200" b="1">
              <a:solidFill>
                <a:schemeClr val="accent6">
                  <a:lumMod val="50000"/>
                </a:schemeClr>
              </a:solidFill>
            </a:endParaRPr>
          </a:p>
        </p:txBody>
      </p:sp>
      <p:sp>
        <p:nvSpPr>
          <p:cNvPr id="96" name="テキスト ボックス 95">
            <a:extLst>
              <a:ext uri="{FF2B5EF4-FFF2-40B4-BE49-F238E27FC236}">
                <a16:creationId xmlns:a16="http://schemas.microsoft.com/office/drawing/2014/main" id="{80850B1F-D413-9BEF-590D-1EE1BBE66347}"/>
              </a:ext>
            </a:extLst>
          </p:cNvPr>
          <p:cNvSpPr txBox="1"/>
          <p:nvPr/>
        </p:nvSpPr>
        <p:spPr>
          <a:xfrm>
            <a:off x="3710313" y="5755406"/>
            <a:ext cx="3111021" cy="830997"/>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■他の地域ではどうなのか？</a:t>
            </a:r>
          </a:p>
          <a:p>
            <a:r>
              <a:rPr lang="ja-JP" altLang="en-US" sz="1200">
                <a:latin typeface="Meiryo UI" panose="020B0604030504040204" pitchFamily="50" charset="-128"/>
                <a:ea typeface="Meiryo UI" panose="020B0604030504040204" pitchFamily="50" charset="-128"/>
              </a:rPr>
              <a:t>■○○のための条件は何か？／異なる条件ではどうなるのか？</a:t>
            </a:r>
            <a:endParaRPr lang="en-US" altLang="ja-JP" sz="1200">
              <a:latin typeface="Meiryo UI" panose="020B0604030504040204" pitchFamily="50" charset="-128"/>
              <a:ea typeface="Meiryo UI" panose="020B0604030504040204" pitchFamily="50" charset="-128"/>
            </a:endParaRPr>
          </a:p>
          <a:p>
            <a:r>
              <a:rPr lang="ja-JP" altLang="en-US" sz="1200" b="1">
                <a:solidFill>
                  <a:schemeClr val="accent6">
                    <a:lumMod val="50000"/>
                  </a:schemeClr>
                </a:solidFill>
                <a:latin typeface="Meiryo UI" panose="020B0604030504040204" pitchFamily="50" charset="-128"/>
                <a:ea typeface="Meiryo UI" panose="020B0604030504040204" pitchFamily="50" charset="-128"/>
              </a:rPr>
              <a:t>　　　　　　　　　（他の地域や条件との比較）</a:t>
            </a:r>
          </a:p>
        </p:txBody>
      </p:sp>
      <p:sp>
        <p:nvSpPr>
          <p:cNvPr id="106" name="テキスト ボックス 105">
            <a:extLst>
              <a:ext uri="{FF2B5EF4-FFF2-40B4-BE49-F238E27FC236}">
                <a16:creationId xmlns:a16="http://schemas.microsoft.com/office/drawing/2014/main" id="{1ADE7C9E-52EA-C638-9777-1B1D75F5972F}"/>
              </a:ext>
            </a:extLst>
          </p:cNvPr>
          <p:cNvSpPr txBox="1"/>
          <p:nvPr/>
        </p:nvSpPr>
        <p:spPr>
          <a:xfrm>
            <a:off x="3684236" y="6914870"/>
            <a:ext cx="3341828"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■過去と比べて〇〇はどのように変化しているのか？</a:t>
            </a:r>
          </a:p>
          <a:p>
            <a:r>
              <a:rPr lang="ja-JP" altLang="en-US" sz="1200" b="1">
                <a:solidFill>
                  <a:schemeClr val="accent6">
                    <a:lumMod val="50000"/>
                  </a:schemeClr>
                </a:solidFill>
                <a:latin typeface="Meiryo UI" panose="020B0604030504040204" pitchFamily="50" charset="-128"/>
                <a:ea typeface="Meiryo UI" panose="020B0604030504040204" pitchFamily="50" charset="-128"/>
              </a:rPr>
              <a:t>　　　　　　　　　　　　　　　（過去との比較）</a:t>
            </a:r>
          </a:p>
        </p:txBody>
      </p:sp>
      <p:sp>
        <p:nvSpPr>
          <p:cNvPr id="107" name="テキスト ボックス 106">
            <a:extLst>
              <a:ext uri="{FF2B5EF4-FFF2-40B4-BE49-F238E27FC236}">
                <a16:creationId xmlns:a16="http://schemas.microsoft.com/office/drawing/2014/main" id="{8AB97CC9-73EE-6F70-E5DF-2058CF1B3550}"/>
              </a:ext>
            </a:extLst>
          </p:cNvPr>
          <p:cNvSpPr txBox="1"/>
          <p:nvPr/>
        </p:nvSpPr>
        <p:spPr>
          <a:xfrm>
            <a:off x="3756015" y="7925642"/>
            <a:ext cx="3175700"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■○○はどのような影響をもたらしたのか？</a:t>
            </a:r>
          </a:p>
          <a:p>
            <a:r>
              <a:rPr lang="ja-JP" altLang="en-US" sz="1200">
                <a:latin typeface="Meiryo UI" panose="020B0604030504040204" pitchFamily="50" charset="-128"/>
                <a:ea typeface="Meiryo UI" panose="020B0604030504040204" pitchFamily="50" charset="-128"/>
              </a:rPr>
              <a:t>■○○によって今後どのようなことが起こるのか？</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　　　　　　　　　　　　　　　　　　</a:t>
            </a:r>
            <a:r>
              <a:rPr lang="ja-JP" altLang="en-US" sz="1200" b="1">
                <a:solidFill>
                  <a:schemeClr val="accent6">
                    <a:lumMod val="50000"/>
                  </a:schemeClr>
                </a:solidFill>
                <a:latin typeface="Meiryo UI" panose="020B0604030504040204" pitchFamily="50" charset="-128"/>
                <a:ea typeface="Meiryo UI" panose="020B0604030504040204" pitchFamily="50" charset="-128"/>
              </a:rPr>
              <a:t> 　 （影響）</a:t>
            </a:r>
          </a:p>
        </p:txBody>
      </p:sp>
      <p:sp>
        <p:nvSpPr>
          <p:cNvPr id="109" name="テキスト ボックス 108">
            <a:extLst>
              <a:ext uri="{FF2B5EF4-FFF2-40B4-BE49-F238E27FC236}">
                <a16:creationId xmlns:a16="http://schemas.microsoft.com/office/drawing/2014/main" id="{C027B082-0F0E-AD3D-2C52-E8F676D2A078}"/>
              </a:ext>
            </a:extLst>
          </p:cNvPr>
          <p:cNvSpPr txBox="1"/>
          <p:nvPr/>
        </p:nvSpPr>
        <p:spPr>
          <a:xfrm>
            <a:off x="3761100" y="9205617"/>
            <a:ext cx="3001550"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■どのようにして○○はおこなわれているのか？</a:t>
            </a:r>
          </a:p>
          <a:p>
            <a:r>
              <a:rPr lang="ja-JP" altLang="en-US" sz="1200">
                <a:latin typeface="Meiryo UI" panose="020B0604030504040204" pitchFamily="50" charset="-128"/>
                <a:ea typeface="Meiryo UI" panose="020B0604030504040204" pitchFamily="50" charset="-128"/>
              </a:rPr>
              <a:t>■○○と△△にはどのような関連があるのか？</a:t>
            </a:r>
          </a:p>
        </p:txBody>
      </p:sp>
      <p:sp>
        <p:nvSpPr>
          <p:cNvPr id="8" name="テキスト ボックス 7">
            <a:extLst>
              <a:ext uri="{FF2B5EF4-FFF2-40B4-BE49-F238E27FC236}">
                <a16:creationId xmlns:a16="http://schemas.microsoft.com/office/drawing/2014/main" id="{5FD9004A-D2E5-FCB7-31C4-E87B3DF79465}"/>
              </a:ext>
            </a:extLst>
          </p:cNvPr>
          <p:cNvSpPr txBox="1"/>
          <p:nvPr/>
        </p:nvSpPr>
        <p:spPr>
          <a:xfrm>
            <a:off x="1001946" y="1686513"/>
            <a:ext cx="4031131"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難しく考えずにまずは、「なんでだろう？」「どうしてだろう？」と疑問に思うことから問いを考えてみましょう。</a:t>
            </a:r>
          </a:p>
        </p:txBody>
      </p:sp>
    </p:spTree>
    <p:extLst>
      <p:ext uri="{BB962C8B-B14F-4D97-AF65-F5344CB8AC3E}">
        <p14:creationId xmlns:p14="http://schemas.microsoft.com/office/powerpoint/2010/main" val="421559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descr="背景パターン&#10;&#10;自動的に生成された説明">
            <a:extLst>
              <a:ext uri="{FF2B5EF4-FFF2-40B4-BE49-F238E27FC236}">
                <a16:creationId xmlns:a16="http://schemas.microsoft.com/office/drawing/2014/main" id="{4472BD28-4A8D-A626-E4FD-F25838A8A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6" y="314613"/>
            <a:ext cx="7027163" cy="1485900"/>
          </a:xfrm>
          <a:prstGeom prst="rect">
            <a:avLst/>
          </a:prstGeom>
        </p:spPr>
      </p:pic>
      <p:sp>
        <p:nvSpPr>
          <p:cNvPr id="9" name="正方形/長方形 8">
            <a:extLst>
              <a:ext uri="{FF2B5EF4-FFF2-40B4-BE49-F238E27FC236}">
                <a16:creationId xmlns:a16="http://schemas.microsoft.com/office/drawing/2014/main" id="{D91EBEA2-05A9-FF64-64EF-AB8F5767CB08}"/>
              </a:ext>
            </a:extLst>
          </p:cNvPr>
          <p:cNvSpPr/>
          <p:nvPr/>
        </p:nvSpPr>
        <p:spPr>
          <a:xfrm>
            <a:off x="480096" y="5242196"/>
            <a:ext cx="6484023" cy="4933276"/>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8" name="object 8"/>
          <p:cNvSpPr/>
          <p:nvPr/>
        </p:nvSpPr>
        <p:spPr>
          <a:xfrm>
            <a:off x="706551" y="2914125"/>
            <a:ext cx="6421565" cy="1240155"/>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74" name="図 73">
            <a:extLst>
              <a:ext uri="{FF2B5EF4-FFF2-40B4-BE49-F238E27FC236}">
                <a16:creationId xmlns:a16="http://schemas.microsoft.com/office/drawing/2014/main" id="{F65301C4-4E08-048B-7461-4BC6CCE83361}"/>
              </a:ext>
            </a:extLst>
          </p:cNvPr>
          <p:cNvPicPr>
            <a:picLocks noChangeAspect="1"/>
          </p:cNvPicPr>
          <p:nvPr/>
        </p:nvPicPr>
        <p:blipFill rotWithShape="1">
          <a:blip r:embed="rId4">
            <a:extLst>
              <a:ext uri="{28A0092B-C50C-407E-A947-70E740481C1C}">
                <a14:useLocalDpi xmlns:a14="http://schemas.microsoft.com/office/drawing/2010/main" val="0"/>
              </a:ext>
            </a:extLst>
          </a:blip>
          <a:srcRect l="2454" t="26723" r="10060" b="17621"/>
          <a:stretch/>
        </p:blipFill>
        <p:spPr>
          <a:xfrm>
            <a:off x="862759" y="3003622"/>
            <a:ext cx="6147797" cy="394410"/>
          </a:xfrm>
          <a:prstGeom prst="rect">
            <a:avLst/>
          </a:prstGeom>
        </p:spPr>
      </p:pic>
      <p:sp>
        <p:nvSpPr>
          <p:cNvPr id="55" name="object 19">
            <a:extLst>
              <a:ext uri="{FF2B5EF4-FFF2-40B4-BE49-F238E27FC236}">
                <a16:creationId xmlns:a16="http://schemas.microsoft.com/office/drawing/2014/main" id="{29DD74F9-89A2-A7BC-5035-7EB2E65653CB}"/>
              </a:ext>
            </a:extLst>
          </p:cNvPr>
          <p:cNvSpPr/>
          <p:nvPr/>
        </p:nvSpPr>
        <p:spPr>
          <a:xfrm>
            <a:off x="721989" y="4391313"/>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FF6600"/>
          </a:solidFill>
        </p:spPr>
        <p:txBody>
          <a:bodyPr wrap="square" lIns="0" tIns="0" rIns="0" bIns="0" rtlCol="0"/>
          <a:lstStyle/>
          <a:p>
            <a:endParaRPr sz="1562"/>
          </a:p>
        </p:txBody>
      </p:sp>
      <p:sp>
        <p:nvSpPr>
          <p:cNvPr id="14" name="object 14"/>
          <p:cNvSpPr txBox="1"/>
          <p:nvPr/>
        </p:nvSpPr>
        <p:spPr>
          <a:xfrm>
            <a:off x="6187015" y="543159"/>
            <a:ext cx="809625"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EE7500"/>
                </a:solidFill>
                <a:latin typeface="Microsoft JhengHei"/>
                <a:cs typeface="Microsoft JhengHei"/>
              </a:rPr>
              <a:t>現地</a:t>
            </a:r>
            <a:endParaRPr lang="en-US" altLang="ja-JP" sz="2400" b="1">
              <a:solidFill>
                <a:srgbClr val="EE7500"/>
              </a:solidFill>
              <a:latin typeface="Microsoft JhengHei"/>
              <a:cs typeface="Microsoft JhengHei"/>
            </a:endParaRPr>
          </a:p>
          <a:p>
            <a:pPr marL="12699" algn="ctr">
              <a:spcBef>
                <a:spcPts val="121"/>
              </a:spcBef>
            </a:pPr>
            <a:r>
              <a:rPr lang="ja-JP" altLang="en-US" sz="2400" b="1">
                <a:solidFill>
                  <a:srgbClr val="EE7500"/>
                </a:solidFill>
                <a:latin typeface="Microsoft JhengHei"/>
                <a:cs typeface="Microsoft JhengHei"/>
              </a:rPr>
              <a:t>学習</a:t>
            </a:r>
          </a:p>
        </p:txBody>
      </p:sp>
      <p:sp>
        <p:nvSpPr>
          <p:cNvPr id="21" name="object 21"/>
          <p:cNvSpPr/>
          <p:nvPr/>
        </p:nvSpPr>
        <p:spPr>
          <a:xfrm>
            <a:off x="467601" y="2624907"/>
            <a:ext cx="6660515" cy="0"/>
          </a:xfrm>
          <a:custGeom>
            <a:avLst/>
            <a:gdLst/>
            <a:ahLst/>
            <a:cxnLst/>
            <a:rect l="l" t="t" r="r" b="b"/>
            <a:pathLst>
              <a:path w="6660515">
                <a:moveTo>
                  <a:pt x="0" y="0"/>
                </a:moveTo>
                <a:lnTo>
                  <a:pt x="6659994" y="0"/>
                </a:lnTo>
              </a:path>
            </a:pathLst>
          </a:custGeom>
          <a:ln w="12700">
            <a:solidFill>
              <a:srgbClr val="EE7800"/>
            </a:solidFill>
          </a:ln>
        </p:spPr>
        <p:txBody>
          <a:bodyPr wrap="square" lIns="0" tIns="0" rIns="0" bIns="0" rtlCol="0"/>
          <a:lstStyle/>
          <a:p>
            <a:endParaRPr sz="1562"/>
          </a:p>
        </p:txBody>
      </p:sp>
      <p:sp>
        <p:nvSpPr>
          <p:cNvPr id="22" name="object 22"/>
          <p:cNvSpPr/>
          <p:nvPr/>
        </p:nvSpPr>
        <p:spPr>
          <a:xfrm>
            <a:off x="467601" y="1905130"/>
            <a:ext cx="6660515" cy="0"/>
          </a:xfrm>
          <a:custGeom>
            <a:avLst/>
            <a:gdLst/>
            <a:ahLst/>
            <a:cxnLst/>
            <a:rect l="l" t="t" r="r" b="b"/>
            <a:pathLst>
              <a:path w="6660515">
                <a:moveTo>
                  <a:pt x="0" y="0"/>
                </a:moveTo>
                <a:lnTo>
                  <a:pt x="6659994" y="0"/>
                </a:lnTo>
              </a:path>
            </a:pathLst>
          </a:custGeom>
          <a:ln w="12700">
            <a:solidFill>
              <a:srgbClr val="EE7800"/>
            </a:solidFill>
          </a:ln>
        </p:spPr>
        <p:txBody>
          <a:bodyPr wrap="square" lIns="0" tIns="0" rIns="0" bIns="0" rtlCol="0"/>
          <a:lstStyle/>
          <a:p>
            <a:endParaRPr sz="1562"/>
          </a:p>
        </p:txBody>
      </p:sp>
      <p:sp>
        <p:nvSpPr>
          <p:cNvPr id="43" name="object 43"/>
          <p:cNvSpPr/>
          <p:nvPr/>
        </p:nvSpPr>
        <p:spPr>
          <a:xfrm>
            <a:off x="-396" y="10394418"/>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6A55A2"/>
          </a:solidFill>
        </p:spPr>
        <p:txBody>
          <a:bodyPr wrap="square" lIns="0" tIns="0" rIns="0" bIns="0" rtlCol="0"/>
          <a:lstStyle/>
          <a:p>
            <a:endParaRPr sz="1562"/>
          </a:p>
        </p:txBody>
      </p:sp>
      <p:sp>
        <p:nvSpPr>
          <p:cNvPr id="50" name="テキスト ボックス 49">
            <a:extLst>
              <a:ext uri="{FF2B5EF4-FFF2-40B4-BE49-F238E27FC236}">
                <a16:creationId xmlns:a16="http://schemas.microsoft.com/office/drawing/2014/main" id="{6B44B145-0A9A-457E-B7BA-48DB8F8FF3B0}"/>
              </a:ext>
            </a:extLst>
          </p:cNvPr>
          <p:cNvSpPr txBox="1"/>
          <p:nvPr/>
        </p:nvSpPr>
        <p:spPr>
          <a:xfrm>
            <a:off x="1218666" y="4427352"/>
            <a:ext cx="4874668"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自分で見たこと・感じたことを記録しておこう</a:t>
            </a:r>
          </a:p>
        </p:txBody>
      </p:sp>
      <p:sp>
        <p:nvSpPr>
          <p:cNvPr id="77" name="テキスト ボックス 76">
            <a:extLst>
              <a:ext uri="{FF2B5EF4-FFF2-40B4-BE49-F238E27FC236}">
                <a16:creationId xmlns:a16="http://schemas.microsoft.com/office/drawing/2014/main" id="{36BF00A6-EF87-4634-8D5C-44A8776A5AB7}"/>
              </a:ext>
            </a:extLst>
          </p:cNvPr>
          <p:cNvSpPr txBox="1"/>
          <p:nvPr/>
        </p:nvSpPr>
        <p:spPr>
          <a:xfrm>
            <a:off x="950205" y="3066316"/>
            <a:ext cx="5641619" cy="307777"/>
          </a:xfrm>
          <a:prstGeom prst="rect">
            <a:avLst/>
          </a:prstGeom>
          <a:noFill/>
        </p:spPr>
        <p:txBody>
          <a:bodyPr wrap="square" rtlCol="0">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テーマを細分化して必要な情報を集めるとまとめやすいよ</a:t>
            </a:r>
          </a:p>
        </p:txBody>
      </p:sp>
      <p:sp>
        <p:nvSpPr>
          <p:cNvPr id="15" name="テキスト ボックス 14">
            <a:extLst>
              <a:ext uri="{FF2B5EF4-FFF2-40B4-BE49-F238E27FC236}">
                <a16:creationId xmlns:a16="http://schemas.microsoft.com/office/drawing/2014/main" id="{1F91F5AF-3519-48F8-B665-159D82748D85}"/>
              </a:ext>
            </a:extLst>
          </p:cNvPr>
          <p:cNvSpPr txBox="1"/>
          <p:nvPr/>
        </p:nvSpPr>
        <p:spPr>
          <a:xfrm>
            <a:off x="592026" y="1948559"/>
            <a:ext cx="6411659"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現地で、グループテーマや問いに沿って情報を集めましょう。施設の方やガイドさんに質問をしましょう。</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歴史や文化、そこに暮らす人たちとの触れ合いを通して「問い」の答えを見つけるとともに、新たな発見も</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あるでしょう。</a:t>
            </a:r>
          </a:p>
        </p:txBody>
      </p:sp>
      <p:sp>
        <p:nvSpPr>
          <p:cNvPr id="2" name="object 70">
            <a:extLst>
              <a:ext uri="{FF2B5EF4-FFF2-40B4-BE49-F238E27FC236}">
                <a16:creationId xmlns:a16="http://schemas.microsoft.com/office/drawing/2014/main" id="{86D32356-E251-4508-7A2D-3D72ACC2C080}"/>
              </a:ext>
            </a:extLst>
          </p:cNvPr>
          <p:cNvSpPr txBox="1"/>
          <p:nvPr/>
        </p:nvSpPr>
        <p:spPr>
          <a:xfrm>
            <a:off x="188750" y="10398521"/>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13</a:t>
            </a:r>
            <a:endParaRPr sz="699">
              <a:latin typeface="PMingLiU" panose="02020500000000000000" pitchFamily="18" charset="-120"/>
              <a:ea typeface="PMingLiU" panose="02020500000000000000" pitchFamily="18" charset="-120"/>
              <a:cs typeface="PMingLiU"/>
            </a:endParaRPr>
          </a:p>
        </p:txBody>
      </p:sp>
      <p:sp>
        <p:nvSpPr>
          <p:cNvPr id="46" name="object 6">
            <a:extLst>
              <a:ext uri="{FF2B5EF4-FFF2-40B4-BE49-F238E27FC236}">
                <a16:creationId xmlns:a16="http://schemas.microsoft.com/office/drawing/2014/main" id="{C1A7D40B-7FB0-A14C-CFC9-006224BD417E}"/>
              </a:ext>
            </a:extLst>
          </p:cNvPr>
          <p:cNvSpPr txBox="1"/>
          <p:nvPr/>
        </p:nvSpPr>
        <p:spPr>
          <a:xfrm>
            <a:off x="1655798" y="857703"/>
            <a:ext cx="4950994" cy="487313"/>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情報を集め記録しよう</a:t>
            </a:r>
            <a:endParaRPr sz="3200" b="1">
              <a:solidFill>
                <a:schemeClr val="bg1"/>
              </a:solidFill>
              <a:latin typeface="Microsoft JhengHei"/>
              <a:cs typeface="Microsoft JhengHei"/>
            </a:endParaRPr>
          </a:p>
        </p:txBody>
      </p:sp>
      <p:grpSp>
        <p:nvGrpSpPr>
          <p:cNvPr id="56" name="object 21">
            <a:extLst>
              <a:ext uri="{FF2B5EF4-FFF2-40B4-BE49-F238E27FC236}">
                <a16:creationId xmlns:a16="http://schemas.microsoft.com/office/drawing/2014/main" id="{99BE6D01-37BA-CBFF-AA2B-00D8B4F2F156}"/>
              </a:ext>
            </a:extLst>
          </p:cNvPr>
          <p:cNvGrpSpPr/>
          <p:nvPr/>
        </p:nvGrpSpPr>
        <p:grpSpPr>
          <a:xfrm>
            <a:off x="474792" y="4292368"/>
            <a:ext cx="684530" cy="684530"/>
            <a:chOff x="470152" y="3076730"/>
            <a:chExt cx="684530" cy="684530"/>
          </a:xfrm>
        </p:grpSpPr>
        <p:sp>
          <p:nvSpPr>
            <p:cNvPr id="57" name="object 22">
              <a:extLst>
                <a:ext uri="{FF2B5EF4-FFF2-40B4-BE49-F238E27FC236}">
                  <a16:creationId xmlns:a16="http://schemas.microsoft.com/office/drawing/2014/main" id="{41D2F6CC-4A9F-D780-63CC-CBE8D3C2BA51}"/>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61" name="object 23">
              <a:extLst>
                <a:ext uri="{FF2B5EF4-FFF2-40B4-BE49-F238E27FC236}">
                  <a16:creationId xmlns:a16="http://schemas.microsoft.com/office/drawing/2014/main" id="{73969104-F980-4A8A-2FD9-5F9B40A7B145}"/>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EE7500"/>
            </a:solidFill>
            <a:ln>
              <a:solidFill>
                <a:srgbClr val="EE7500"/>
              </a:solidFill>
            </a:ln>
          </p:spPr>
          <p:txBody>
            <a:bodyPr wrap="square" lIns="0" tIns="0" rIns="0" bIns="0" rtlCol="0"/>
            <a:lstStyle/>
            <a:p>
              <a:endParaRPr sz="1562"/>
            </a:p>
          </p:txBody>
        </p:sp>
      </p:grpSp>
      <p:sp>
        <p:nvSpPr>
          <p:cNvPr id="62" name="object 24">
            <a:extLst>
              <a:ext uri="{FF2B5EF4-FFF2-40B4-BE49-F238E27FC236}">
                <a16:creationId xmlns:a16="http://schemas.microsoft.com/office/drawing/2014/main" id="{480641CC-0CF1-E300-5FC2-F32AA0DC3C92}"/>
              </a:ext>
            </a:extLst>
          </p:cNvPr>
          <p:cNvSpPr txBox="1"/>
          <p:nvPr/>
        </p:nvSpPr>
        <p:spPr>
          <a:xfrm>
            <a:off x="727820" y="4441721"/>
            <a:ext cx="114265" cy="344965"/>
          </a:xfrm>
          <a:prstGeom prst="rect">
            <a:avLst/>
          </a:prstGeom>
        </p:spPr>
        <p:txBody>
          <a:bodyPr vert="horz" wrap="square" lIns="0" tIns="13969" rIns="0" bIns="0" rtlCol="0">
            <a:spAutoFit/>
          </a:bodyPr>
          <a:lstStyle/>
          <a:p>
            <a:pPr marL="12699">
              <a:spcBef>
                <a:spcPts val="110"/>
              </a:spcBef>
            </a:pPr>
            <a:r>
              <a:rPr sz="2150" b="1" spc="5">
                <a:solidFill>
                  <a:srgbClr val="EE7500"/>
                </a:solidFill>
                <a:latin typeface="Arial"/>
                <a:cs typeface="Arial"/>
              </a:rPr>
              <a:t>1</a:t>
            </a:r>
            <a:endParaRPr sz="2150" b="1">
              <a:solidFill>
                <a:srgbClr val="EE7500"/>
              </a:solidFill>
              <a:latin typeface="Arial"/>
              <a:cs typeface="Arial"/>
            </a:endParaRPr>
          </a:p>
        </p:txBody>
      </p:sp>
      <p:pic>
        <p:nvPicPr>
          <p:cNvPr id="75" name="図 74">
            <a:extLst>
              <a:ext uri="{FF2B5EF4-FFF2-40B4-BE49-F238E27FC236}">
                <a16:creationId xmlns:a16="http://schemas.microsoft.com/office/drawing/2014/main" id="{9B471FF0-0A56-D68B-1A54-9509523CE3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7930" y="2858731"/>
            <a:ext cx="1553277" cy="1375108"/>
          </a:xfrm>
          <a:prstGeom prst="rect">
            <a:avLst/>
          </a:prstGeom>
        </p:spPr>
      </p:pic>
      <p:pic>
        <p:nvPicPr>
          <p:cNvPr id="6" name="図 5">
            <a:extLst>
              <a:ext uri="{FF2B5EF4-FFF2-40B4-BE49-F238E27FC236}">
                <a16:creationId xmlns:a16="http://schemas.microsoft.com/office/drawing/2014/main" id="{0FB12D62-E77E-5872-F807-AB9AF792EF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9421" y="4872221"/>
            <a:ext cx="973568" cy="905587"/>
          </a:xfrm>
          <a:prstGeom prst="rect">
            <a:avLst/>
          </a:prstGeom>
        </p:spPr>
      </p:pic>
      <p:sp>
        <p:nvSpPr>
          <p:cNvPr id="5" name="テキスト ボックス 4">
            <a:extLst>
              <a:ext uri="{FF2B5EF4-FFF2-40B4-BE49-F238E27FC236}">
                <a16:creationId xmlns:a16="http://schemas.microsoft.com/office/drawing/2014/main" id="{8ECE4686-89F8-75AC-3C8A-659280A53335}"/>
              </a:ext>
            </a:extLst>
          </p:cNvPr>
          <p:cNvSpPr txBox="1"/>
          <p:nvPr/>
        </p:nvSpPr>
        <p:spPr>
          <a:xfrm>
            <a:off x="950204" y="3520580"/>
            <a:ext cx="4824714"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現地を見て感じたことや、気づいたことをメモで残しておきましょう。</a:t>
            </a:r>
          </a:p>
          <a:p>
            <a:r>
              <a:rPr lang="ja-JP" altLang="en-US" sz="1200">
                <a:latin typeface="Meiryo UI" panose="020B0604030504040204" pitchFamily="50" charset="-128"/>
                <a:ea typeface="Meiryo UI" panose="020B0604030504040204" pitchFamily="50" charset="-128"/>
              </a:rPr>
              <a:t>人の名前や場所も残しておけば、後の振り返りの時に役立ちます。</a:t>
            </a:r>
            <a:endParaRPr lang="en-US" altLang="ja-JP" sz="1200">
              <a:latin typeface="Meiryo UI" panose="020B0604030504040204" pitchFamily="50" charset="-128"/>
              <a:ea typeface="Meiryo UI" panose="020B0604030504040204" pitchFamily="50" charset="-128"/>
            </a:endParaRPr>
          </a:p>
        </p:txBody>
      </p:sp>
      <p:sp>
        <p:nvSpPr>
          <p:cNvPr id="79" name="object 10">
            <a:extLst>
              <a:ext uri="{FF2B5EF4-FFF2-40B4-BE49-F238E27FC236}">
                <a16:creationId xmlns:a16="http://schemas.microsoft.com/office/drawing/2014/main" id="{FF1EB066-9125-48FE-8578-D86ED04470FA}"/>
              </a:ext>
            </a:extLst>
          </p:cNvPr>
          <p:cNvSpPr txBox="1">
            <a:spLocks/>
          </p:cNvSpPr>
          <p:nvPr/>
        </p:nvSpPr>
        <p:spPr>
          <a:xfrm>
            <a:off x="459232" y="625515"/>
            <a:ext cx="1100609" cy="782202"/>
          </a:xfrm>
          <a:prstGeom prst="rect">
            <a:avLst/>
          </a:prstGeom>
        </p:spPr>
        <p:txBody>
          <a:bodyPr vert="horz" wrap="square" lIns="0" tIns="12700" rIns="0" bIns="0" rtlCol="0">
            <a:spAutoFit/>
          </a:bodyPr>
          <a:lstStyle>
            <a:lvl1pPr>
              <a:defRPr sz="4250" b="0" i="0">
                <a:solidFill>
                  <a:schemeClr val="bg1"/>
                </a:solidFill>
                <a:latin typeface="PMingLiU"/>
                <a:ea typeface="+mj-ea"/>
                <a:cs typeface="PMingLiU"/>
              </a:defRPr>
            </a:lvl1pPr>
          </a:lstStyle>
          <a:p>
            <a:pPr marL="38096">
              <a:spcBef>
                <a:spcPts val="100"/>
              </a:spcBef>
            </a:pPr>
            <a:r>
              <a:rPr kumimoji="0" lang="ja-JP" altLang="en-US" sz="1799" b="1" kern="0">
                <a:latin typeface="Microsoft JhengHei"/>
                <a:cs typeface="Microsoft JhengHei"/>
              </a:rPr>
              <a:t>第</a:t>
            </a:r>
            <a:r>
              <a:rPr kumimoji="0" lang="ja-JP" altLang="en-US" sz="1100" b="1" kern="0">
                <a:latin typeface="Microsoft JhengHei"/>
                <a:cs typeface="Microsoft JhengHei"/>
              </a:rPr>
              <a:t> </a:t>
            </a:r>
            <a:r>
              <a:rPr kumimoji="0" lang="ja-JP" altLang="en-US" sz="1100" b="1" kern="0" spc="-40">
                <a:latin typeface="Microsoft JhengHei"/>
                <a:cs typeface="Microsoft JhengHei"/>
              </a:rPr>
              <a:t> </a:t>
            </a:r>
            <a:r>
              <a:rPr kumimoji="0" lang="ja-JP" altLang="en-US" sz="7499" kern="0" spc="-7" baseline="-15000">
                <a:latin typeface="Arial"/>
                <a:cs typeface="Arial"/>
              </a:rPr>
              <a:t>４</a:t>
            </a:r>
            <a:r>
              <a:rPr kumimoji="0" lang="ja-JP" altLang="en-US" sz="7499" kern="0" spc="-1095" baseline="-15000">
                <a:latin typeface="Arial"/>
                <a:cs typeface="Arial"/>
              </a:rPr>
              <a:t> </a:t>
            </a:r>
            <a:r>
              <a:rPr kumimoji="0" lang="ja-JP" altLang="en-US" sz="1799" b="1" kern="0">
                <a:latin typeface="Microsoft JhengHei"/>
                <a:cs typeface="Microsoft JhengHei"/>
              </a:rPr>
              <a:t>章</a:t>
            </a:r>
            <a:endParaRPr kumimoji="0" lang="ja-JP" altLang="en-US" sz="1799" kern="0">
              <a:latin typeface="Microsoft JhengHei"/>
              <a:cs typeface="Microsoft JhengHe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67E6DC30-50CB-E808-0BCF-C6BA94E83AEB}"/>
              </a:ext>
            </a:extLst>
          </p:cNvPr>
          <p:cNvSpPr/>
          <p:nvPr/>
        </p:nvSpPr>
        <p:spPr>
          <a:xfrm>
            <a:off x="500667" y="1363401"/>
            <a:ext cx="6455509" cy="7034227"/>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63" name="object 35">
            <a:extLst>
              <a:ext uri="{FF2B5EF4-FFF2-40B4-BE49-F238E27FC236}">
                <a16:creationId xmlns:a16="http://schemas.microsoft.com/office/drawing/2014/main" id="{EDEB9318-1D70-80DB-8D0C-A61D19A1C15C}"/>
              </a:ext>
            </a:extLst>
          </p:cNvPr>
          <p:cNvSpPr/>
          <p:nvPr/>
        </p:nvSpPr>
        <p:spPr>
          <a:xfrm>
            <a:off x="575992" y="510472"/>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FF6600"/>
          </a:solidFill>
        </p:spPr>
        <p:txBody>
          <a:bodyPr wrap="square" lIns="0" tIns="0" rIns="0" bIns="0" rtlCol="0"/>
          <a:lstStyle/>
          <a:p>
            <a:endParaRPr sz="1562"/>
          </a:p>
        </p:txBody>
      </p:sp>
      <p:sp>
        <p:nvSpPr>
          <p:cNvPr id="45" name="object 45"/>
          <p:cNvSpPr/>
          <p:nvPr/>
        </p:nvSpPr>
        <p:spPr>
          <a:xfrm>
            <a:off x="7167245" y="10313736"/>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6A55A2"/>
          </a:solidFill>
        </p:spPr>
        <p:txBody>
          <a:bodyPr wrap="square" lIns="0" tIns="0" rIns="0" bIns="0" rtlCol="0"/>
          <a:lstStyle/>
          <a:p>
            <a:endParaRPr sz="1562"/>
          </a:p>
        </p:txBody>
      </p:sp>
      <p:grpSp>
        <p:nvGrpSpPr>
          <p:cNvPr id="58" name="object 3">
            <a:extLst>
              <a:ext uri="{FF2B5EF4-FFF2-40B4-BE49-F238E27FC236}">
                <a16:creationId xmlns:a16="http://schemas.microsoft.com/office/drawing/2014/main" id="{05833D26-3707-4956-9D3C-65AEF545B72C}"/>
              </a:ext>
            </a:extLst>
          </p:cNvPr>
          <p:cNvGrpSpPr/>
          <p:nvPr/>
        </p:nvGrpSpPr>
        <p:grpSpPr>
          <a:xfrm>
            <a:off x="367510" y="8591572"/>
            <a:ext cx="6729730" cy="1456055"/>
            <a:chOff x="7926063" y="8767533"/>
            <a:chExt cx="6729730" cy="1456055"/>
          </a:xfrm>
        </p:grpSpPr>
        <p:sp>
          <p:nvSpPr>
            <p:cNvPr id="59" name="object 4">
              <a:extLst>
                <a:ext uri="{FF2B5EF4-FFF2-40B4-BE49-F238E27FC236}">
                  <a16:creationId xmlns:a16="http://schemas.microsoft.com/office/drawing/2014/main" id="{8BEBB236-3583-4C05-997F-950D8287D18B}"/>
                </a:ext>
              </a:extLst>
            </p:cNvPr>
            <p:cNvSpPr/>
            <p:nvPr/>
          </p:nvSpPr>
          <p:spPr>
            <a:xfrm>
              <a:off x="7992008" y="8767533"/>
              <a:ext cx="6663690" cy="1456055"/>
            </a:xfrm>
            <a:custGeom>
              <a:avLst/>
              <a:gdLst/>
              <a:ahLst/>
              <a:cxnLst/>
              <a:rect l="l" t="t" r="r" b="b"/>
              <a:pathLst>
                <a:path w="6663690" h="1456054">
                  <a:moveTo>
                    <a:pt x="6663448" y="0"/>
                  </a:moveTo>
                  <a:lnTo>
                    <a:pt x="0" y="0"/>
                  </a:lnTo>
                  <a:lnTo>
                    <a:pt x="0" y="1455877"/>
                  </a:lnTo>
                  <a:lnTo>
                    <a:pt x="6663448" y="1455877"/>
                  </a:lnTo>
                  <a:lnTo>
                    <a:pt x="6663448" y="0"/>
                  </a:lnTo>
                  <a:close/>
                </a:path>
              </a:pathLst>
            </a:custGeom>
            <a:solidFill>
              <a:srgbClr val="FDF0D1"/>
            </a:solidFill>
          </p:spPr>
          <p:txBody>
            <a:bodyPr wrap="square" lIns="0" tIns="0" rIns="0" bIns="0" rtlCol="0"/>
            <a:lstStyle/>
            <a:p>
              <a:endParaRPr sz="1562"/>
            </a:p>
          </p:txBody>
        </p:sp>
        <p:sp>
          <p:nvSpPr>
            <p:cNvPr id="60" name="object 5">
              <a:extLst>
                <a:ext uri="{FF2B5EF4-FFF2-40B4-BE49-F238E27FC236}">
                  <a16:creationId xmlns:a16="http://schemas.microsoft.com/office/drawing/2014/main" id="{5092953F-D4C3-44B4-8765-96BE882FE38E}"/>
                </a:ext>
              </a:extLst>
            </p:cNvPr>
            <p:cNvSpPr/>
            <p:nvPr/>
          </p:nvSpPr>
          <p:spPr>
            <a:xfrm>
              <a:off x="7926057" y="8834780"/>
              <a:ext cx="272415" cy="1301115"/>
            </a:xfrm>
            <a:custGeom>
              <a:avLst/>
              <a:gdLst/>
              <a:ahLst/>
              <a:cxnLst/>
              <a:rect l="l" t="t" r="r" b="b"/>
              <a:pathLst>
                <a:path w="272415" h="1301115">
                  <a:moveTo>
                    <a:pt x="272224" y="1232700"/>
                  </a:moveTo>
                  <a:lnTo>
                    <a:pt x="266865" y="1206182"/>
                  </a:lnTo>
                  <a:lnTo>
                    <a:pt x="252272" y="1184529"/>
                  </a:lnTo>
                  <a:lnTo>
                    <a:pt x="230606" y="1169924"/>
                  </a:lnTo>
                  <a:lnTo>
                    <a:pt x="204089" y="1164564"/>
                  </a:lnTo>
                  <a:lnTo>
                    <a:pt x="181394" y="1168450"/>
                  </a:lnTo>
                  <a:lnTo>
                    <a:pt x="161963" y="1179195"/>
                  </a:lnTo>
                  <a:lnTo>
                    <a:pt x="147104" y="1195476"/>
                  </a:lnTo>
                  <a:lnTo>
                    <a:pt x="138112" y="1215948"/>
                  </a:lnTo>
                  <a:lnTo>
                    <a:pt x="0" y="1215948"/>
                  </a:lnTo>
                  <a:lnTo>
                    <a:pt x="0" y="1249438"/>
                  </a:lnTo>
                  <a:lnTo>
                    <a:pt x="138112" y="1249438"/>
                  </a:lnTo>
                  <a:lnTo>
                    <a:pt x="147104" y="1269923"/>
                  </a:lnTo>
                  <a:lnTo>
                    <a:pt x="161963" y="1286205"/>
                  </a:lnTo>
                  <a:lnTo>
                    <a:pt x="181394" y="1296949"/>
                  </a:lnTo>
                  <a:lnTo>
                    <a:pt x="204089" y="1300822"/>
                  </a:lnTo>
                  <a:lnTo>
                    <a:pt x="230606" y="1295476"/>
                  </a:lnTo>
                  <a:lnTo>
                    <a:pt x="252272" y="1280871"/>
                  </a:lnTo>
                  <a:lnTo>
                    <a:pt x="266865" y="1259217"/>
                  </a:lnTo>
                  <a:lnTo>
                    <a:pt x="272224" y="1232700"/>
                  </a:lnTo>
                  <a:close/>
                </a:path>
                <a:path w="272415" h="1301115">
                  <a:moveTo>
                    <a:pt x="272224" y="999782"/>
                  </a:moveTo>
                  <a:lnTo>
                    <a:pt x="266865" y="973264"/>
                  </a:lnTo>
                  <a:lnTo>
                    <a:pt x="252272" y="951611"/>
                  </a:lnTo>
                  <a:lnTo>
                    <a:pt x="230606" y="937006"/>
                  </a:lnTo>
                  <a:lnTo>
                    <a:pt x="204089" y="931646"/>
                  </a:lnTo>
                  <a:lnTo>
                    <a:pt x="181394" y="935532"/>
                  </a:lnTo>
                  <a:lnTo>
                    <a:pt x="161963" y="946277"/>
                  </a:lnTo>
                  <a:lnTo>
                    <a:pt x="147104" y="962558"/>
                  </a:lnTo>
                  <a:lnTo>
                    <a:pt x="138112" y="983030"/>
                  </a:lnTo>
                  <a:lnTo>
                    <a:pt x="0" y="983030"/>
                  </a:lnTo>
                  <a:lnTo>
                    <a:pt x="0" y="1016520"/>
                  </a:lnTo>
                  <a:lnTo>
                    <a:pt x="138112" y="1016520"/>
                  </a:lnTo>
                  <a:lnTo>
                    <a:pt x="147104" y="1037005"/>
                  </a:lnTo>
                  <a:lnTo>
                    <a:pt x="161963" y="1053287"/>
                  </a:lnTo>
                  <a:lnTo>
                    <a:pt x="181394" y="1064031"/>
                  </a:lnTo>
                  <a:lnTo>
                    <a:pt x="204089" y="1067904"/>
                  </a:lnTo>
                  <a:lnTo>
                    <a:pt x="230606" y="1062558"/>
                  </a:lnTo>
                  <a:lnTo>
                    <a:pt x="252272" y="1047953"/>
                  </a:lnTo>
                  <a:lnTo>
                    <a:pt x="266865" y="1026299"/>
                  </a:lnTo>
                  <a:lnTo>
                    <a:pt x="272224" y="999782"/>
                  </a:lnTo>
                  <a:close/>
                </a:path>
                <a:path w="272415" h="1301115">
                  <a:moveTo>
                    <a:pt x="272224" y="766876"/>
                  </a:moveTo>
                  <a:lnTo>
                    <a:pt x="266865" y="740359"/>
                  </a:lnTo>
                  <a:lnTo>
                    <a:pt x="252272" y="718693"/>
                  </a:lnTo>
                  <a:lnTo>
                    <a:pt x="230606" y="704100"/>
                  </a:lnTo>
                  <a:lnTo>
                    <a:pt x="204089" y="698741"/>
                  </a:lnTo>
                  <a:lnTo>
                    <a:pt x="181394" y="702614"/>
                  </a:lnTo>
                  <a:lnTo>
                    <a:pt x="161963" y="713359"/>
                  </a:lnTo>
                  <a:lnTo>
                    <a:pt x="147104" y="729640"/>
                  </a:lnTo>
                  <a:lnTo>
                    <a:pt x="138112" y="750125"/>
                  </a:lnTo>
                  <a:lnTo>
                    <a:pt x="0" y="750125"/>
                  </a:lnTo>
                  <a:lnTo>
                    <a:pt x="0" y="783615"/>
                  </a:lnTo>
                  <a:lnTo>
                    <a:pt x="138112" y="783615"/>
                  </a:lnTo>
                  <a:lnTo>
                    <a:pt x="147104" y="804100"/>
                  </a:lnTo>
                  <a:lnTo>
                    <a:pt x="161963" y="820369"/>
                  </a:lnTo>
                  <a:lnTo>
                    <a:pt x="181394" y="831126"/>
                  </a:lnTo>
                  <a:lnTo>
                    <a:pt x="204089" y="834999"/>
                  </a:lnTo>
                  <a:lnTo>
                    <a:pt x="230606" y="829640"/>
                  </a:lnTo>
                  <a:lnTo>
                    <a:pt x="252272" y="815047"/>
                  </a:lnTo>
                  <a:lnTo>
                    <a:pt x="266865" y="793394"/>
                  </a:lnTo>
                  <a:lnTo>
                    <a:pt x="272224" y="766876"/>
                  </a:lnTo>
                  <a:close/>
                </a:path>
                <a:path w="272415" h="1301115">
                  <a:moveTo>
                    <a:pt x="272224" y="533958"/>
                  </a:moveTo>
                  <a:lnTo>
                    <a:pt x="266865" y="507441"/>
                  </a:lnTo>
                  <a:lnTo>
                    <a:pt x="252272" y="485787"/>
                  </a:lnTo>
                  <a:lnTo>
                    <a:pt x="230606" y="471182"/>
                  </a:lnTo>
                  <a:lnTo>
                    <a:pt x="204089" y="465823"/>
                  </a:lnTo>
                  <a:lnTo>
                    <a:pt x="181394" y="469709"/>
                  </a:lnTo>
                  <a:lnTo>
                    <a:pt x="161963" y="480453"/>
                  </a:lnTo>
                  <a:lnTo>
                    <a:pt x="147104" y="496735"/>
                  </a:lnTo>
                  <a:lnTo>
                    <a:pt x="138112" y="517207"/>
                  </a:lnTo>
                  <a:lnTo>
                    <a:pt x="0" y="517207"/>
                  </a:lnTo>
                  <a:lnTo>
                    <a:pt x="0" y="550697"/>
                  </a:lnTo>
                  <a:lnTo>
                    <a:pt x="138112" y="550697"/>
                  </a:lnTo>
                  <a:lnTo>
                    <a:pt x="147104" y="571182"/>
                  </a:lnTo>
                  <a:lnTo>
                    <a:pt x="161963" y="587463"/>
                  </a:lnTo>
                  <a:lnTo>
                    <a:pt x="181394" y="598208"/>
                  </a:lnTo>
                  <a:lnTo>
                    <a:pt x="204089" y="602081"/>
                  </a:lnTo>
                  <a:lnTo>
                    <a:pt x="230606" y="596734"/>
                  </a:lnTo>
                  <a:lnTo>
                    <a:pt x="252272" y="582129"/>
                  </a:lnTo>
                  <a:lnTo>
                    <a:pt x="266865" y="560476"/>
                  </a:lnTo>
                  <a:lnTo>
                    <a:pt x="272224" y="533958"/>
                  </a:lnTo>
                  <a:close/>
                </a:path>
                <a:path w="272415" h="1301115">
                  <a:moveTo>
                    <a:pt x="272224" y="301053"/>
                  </a:moveTo>
                  <a:lnTo>
                    <a:pt x="266865" y="274523"/>
                  </a:lnTo>
                  <a:lnTo>
                    <a:pt x="252272" y="252869"/>
                  </a:lnTo>
                  <a:lnTo>
                    <a:pt x="230606" y="238264"/>
                  </a:lnTo>
                  <a:lnTo>
                    <a:pt x="204089" y="232918"/>
                  </a:lnTo>
                  <a:lnTo>
                    <a:pt x="181394" y="236791"/>
                  </a:lnTo>
                  <a:lnTo>
                    <a:pt x="161963" y="247535"/>
                  </a:lnTo>
                  <a:lnTo>
                    <a:pt x="147104" y="263817"/>
                  </a:lnTo>
                  <a:lnTo>
                    <a:pt x="138112" y="284302"/>
                  </a:lnTo>
                  <a:lnTo>
                    <a:pt x="0" y="284302"/>
                  </a:lnTo>
                  <a:lnTo>
                    <a:pt x="0" y="317792"/>
                  </a:lnTo>
                  <a:lnTo>
                    <a:pt x="138112" y="317792"/>
                  </a:lnTo>
                  <a:lnTo>
                    <a:pt x="147104" y="338264"/>
                  </a:lnTo>
                  <a:lnTo>
                    <a:pt x="161963" y="354545"/>
                  </a:lnTo>
                  <a:lnTo>
                    <a:pt x="181394" y="365290"/>
                  </a:lnTo>
                  <a:lnTo>
                    <a:pt x="204089" y="369176"/>
                  </a:lnTo>
                  <a:lnTo>
                    <a:pt x="230606" y="363816"/>
                  </a:lnTo>
                  <a:lnTo>
                    <a:pt x="252272" y="349211"/>
                  </a:lnTo>
                  <a:lnTo>
                    <a:pt x="266865" y="327558"/>
                  </a:lnTo>
                  <a:lnTo>
                    <a:pt x="272224" y="301053"/>
                  </a:lnTo>
                  <a:close/>
                </a:path>
                <a:path w="272415" h="1301115">
                  <a:moveTo>
                    <a:pt x="272224" y="68135"/>
                  </a:moveTo>
                  <a:lnTo>
                    <a:pt x="266865" y="41617"/>
                  </a:lnTo>
                  <a:lnTo>
                    <a:pt x="252272" y="19951"/>
                  </a:lnTo>
                  <a:lnTo>
                    <a:pt x="230606" y="5359"/>
                  </a:lnTo>
                  <a:lnTo>
                    <a:pt x="204089" y="0"/>
                  </a:lnTo>
                  <a:lnTo>
                    <a:pt x="181394" y="3873"/>
                  </a:lnTo>
                  <a:lnTo>
                    <a:pt x="161963" y="14617"/>
                  </a:lnTo>
                  <a:lnTo>
                    <a:pt x="147104" y="30899"/>
                  </a:lnTo>
                  <a:lnTo>
                    <a:pt x="138112" y="51384"/>
                  </a:lnTo>
                  <a:lnTo>
                    <a:pt x="0" y="51384"/>
                  </a:lnTo>
                  <a:lnTo>
                    <a:pt x="0" y="84874"/>
                  </a:lnTo>
                  <a:lnTo>
                    <a:pt x="138112" y="84874"/>
                  </a:lnTo>
                  <a:lnTo>
                    <a:pt x="147104" y="105359"/>
                  </a:lnTo>
                  <a:lnTo>
                    <a:pt x="161963" y="121627"/>
                  </a:lnTo>
                  <a:lnTo>
                    <a:pt x="181394" y="132384"/>
                  </a:lnTo>
                  <a:lnTo>
                    <a:pt x="204089" y="136258"/>
                  </a:lnTo>
                  <a:lnTo>
                    <a:pt x="230606" y="130898"/>
                  </a:lnTo>
                  <a:lnTo>
                    <a:pt x="252272" y="116306"/>
                  </a:lnTo>
                  <a:lnTo>
                    <a:pt x="266865" y="94653"/>
                  </a:lnTo>
                  <a:lnTo>
                    <a:pt x="272224" y="68135"/>
                  </a:lnTo>
                  <a:close/>
                </a:path>
              </a:pathLst>
            </a:custGeom>
            <a:solidFill>
              <a:srgbClr val="FFFFFF"/>
            </a:solidFill>
          </p:spPr>
          <p:txBody>
            <a:bodyPr wrap="square" lIns="0" tIns="0" rIns="0" bIns="0" rtlCol="0"/>
            <a:lstStyle/>
            <a:p>
              <a:endParaRPr sz="1562"/>
            </a:p>
          </p:txBody>
        </p:sp>
      </p:grpSp>
      <p:pic>
        <p:nvPicPr>
          <p:cNvPr id="73" name="object 65">
            <a:extLst>
              <a:ext uri="{FF2B5EF4-FFF2-40B4-BE49-F238E27FC236}">
                <a16:creationId xmlns:a16="http://schemas.microsoft.com/office/drawing/2014/main" id="{750D3CDA-A21C-4968-AAB0-34B80F0144AC}"/>
              </a:ext>
            </a:extLst>
          </p:cNvPr>
          <p:cNvPicPr/>
          <p:nvPr/>
        </p:nvPicPr>
        <p:blipFill>
          <a:blip r:embed="rId3" cstate="print"/>
          <a:stretch>
            <a:fillRect/>
          </a:stretch>
        </p:blipFill>
        <p:spPr>
          <a:xfrm>
            <a:off x="1368737" y="8924824"/>
            <a:ext cx="1791195" cy="882878"/>
          </a:xfrm>
          <a:prstGeom prst="rect">
            <a:avLst/>
          </a:prstGeom>
        </p:spPr>
      </p:pic>
      <p:sp>
        <p:nvSpPr>
          <p:cNvPr id="76" name="テキスト ボックス 75">
            <a:extLst>
              <a:ext uri="{FF2B5EF4-FFF2-40B4-BE49-F238E27FC236}">
                <a16:creationId xmlns:a16="http://schemas.microsoft.com/office/drawing/2014/main" id="{03287D24-4FEC-4F58-B183-175345FB016B}"/>
              </a:ext>
            </a:extLst>
          </p:cNvPr>
          <p:cNvSpPr txBox="1"/>
          <p:nvPr/>
        </p:nvSpPr>
        <p:spPr>
          <a:xfrm>
            <a:off x="1621965" y="9177177"/>
            <a:ext cx="1516147" cy="332720"/>
          </a:xfrm>
          <a:prstGeom prst="rect">
            <a:avLst/>
          </a:prstGeom>
          <a:noFill/>
        </p:spPr>
        <p:txBody>
          <a:bodyPr wrap="square" rtlCol="0">
            <a:spAutoFit/>
          </a:bodyPr>
          <a:lstStyle/>
          <a:p>
            <a:r>
              <a:rPr lang="ja-JP" altLang="en-US" sz="1562" b="1">
                <a:solidFill>
                  <a:schemeClr val="bg1"/>
                </a:solidFill>
              </a:rPr>
              <a:t>学習ポイント</a:t>
            </a:r>
          </a:p>
        </p:txBody>
      </p:sp>
      <p:sp>
        <p:nvSpPr>
          <p:cNvPr id="19" name="テキスト ボックス 18">
            <a:extLst>
              <a:ext uri="{FF2B5EF4-FFF2-40B4-BE49-F238E27FC236}">
                <a16:creationId xmlns:a16="http://schemas.microsoft.com/office/drawing/2014/main" id="{A7DB010F-1EC2-434C-8567-826DD8E3F66C}"/>
              </a:ext>
            </a:extLst>
          </p:cNvPr>
          <p:cNvSpPr txBox="1"/>
          <p:nvPr/>
        </p:nvSpPr>
        <p:spPr>
          <a:xfrm>
            <a:off x="3391336" y="8946348"/>
            <a:ext cx="3301228" cy="830997"/>
          </a:xfrm>
          <a:prstGeom prst="rect">
            <a:avLst/>
          </a:prstGeom>
          <a:noFill/>
        </p:spPr>
        <p:txBody>
          <a:bodyPr wrap="square" rtlCol="0">
            <a:spAutoFit/>
          </a:bodyPr>
          <a:lstStyle/>
          <a:p>
            <a:r>
              <a:rPr lang="ja-JP" altLang="en-US" sz="1200">
                <a:latin typeface="+mn-ea"/>
              </a:rPr>
              <a:t>情報を集めるときのポイントは訪れる場所を「取材」することです。目的を持って、事前に質問事項を整理しておきましょう。写真や動画を撮っておくことも現地での記憶のためにおすすめです。</a:t>
            </a:r>
          </a:p>
        </p:txBody>
      </p:sp>
      <p:sp>
        <p:nvSpPr>
          <p:cNvPr id="3" name="object 70">
            <a:extLst>
              <a:ext uri="{FF2B5EF4-FFF2-40B4-BE49-F238E27FC236}">
                <a16:creationId xmlns:a16="http://schemas.microsoft.com/office/drawing/2014/main" id="{89259E0E-7AD5-EC00-9AF6-0A167100AB0D}"/>
              </a:ext>
            </a:extLst>
          </p:cNvPr>
          <p:cNvSpPr txBox="1"/>
          <p:nvPr/>
        </p:nvSpPr>
        <p:spPr>
          <a:xfrm>
            <a:off x="7205596" y="10317839"/>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14</a:t>
            </a:r>
            <a:endParaRPr sz="699">
              <a:latin typeface="PMingLiU" panose="02020500000000000000" pitchFamily="18" charset="-120"/>
              <a:ea typeface="PMingLiU" panose="02020500000000000000" pitchFamily="18" charset="-120"/>
              <a:cs typeface="PMingLiU"/>
            </a:endParaRPr>
          </a:p>
        </p:txBody>
      </p:sp>
      <p:sp>
        <p:nvSpPr>
          <p:cNvPr id="17" name="テキスト ボックス 16">
            <a:extLst>
              <a:ext uri="{FF2B5EF4-FFF2-40B4-BE49-F238E27FC236}">
                <a16:creationId xmlns:a16="http://schemas.microsoft.com/office/drawing/2014/main" id="{B1901BFC-48B8-428F-037E-680EC5F90F0D}"/>
              </a:ext>
            </a:extLst>
          </p:cNvPr>
          <p:cNvSpPr txBox="1"/>
          <p:nvPr/>
        </p:nvSpPr>
        <p:spPr>
          <a:xfrm>
            <a:off x="1015496" y="551759"/>
            <a:ext cx="4874668"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現地の人に質問してみよう</a:t>
            </a:r>
          </a:p>
        </p:txBody>
      </p:sp>
      <p:pic>
        <p:nvPicPr>
          <p:cNvPr id="31" name="図 30">
            <a:extLst>
              <a:ext uri="{FF2B5EF4-FFF2-40B4-BE49-F238E27FC236}">
                <a16:creationId xmlns:a16="http://schemas.microsoft.com/office/drawing/2014/main" id="{DD0E5520-6ADC-E537-3971-0315C8F723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82" y="8804258"/>
            <a:ext cx="912988" cy="1267207"/>
          </a:xfrm>
          <a:prstGeom prst="rect">
            <a:avLst/>
          </a:prstGeom>
        </p:spPr>
      </p:pic>
      <p:pic>
        <p:nvPicPr>
          <p:cNvPr id="40" name="図 39">
            <a:extLst>
              <a:ext uri="{FF2B5EF4-FFF2-40B4-BE49-F238E27FC236}">
                <a16:creationId xmlns:a16="http://schemas.microsoft.com/office/drawing/2014/main" id="{D067F750-BE0F-6F77-A53E-8331188120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155" y="992769"/>
            <a:ext cx="973568" cy="905587"/>
          </a:xfrm>
          <a:prstGeom prst="rect">
            <a:avLst/>
          </a:prstGeom>
        </p:spPr>
      </p:pic>
      <p:grpSp>
        <p:nvGrpSpPr>
          <p:cNvPr id="68" name="object 37">
            <a:extLst>
              <a:ext uri="{FF2B5EF4-FFF2-40B4-BE49-F238E27FC236}">
                <a16:creationId xmlns:a16="http://schemas.microsoft.com/office/drawing/2014/main" id="{EA80AC7E-7C96-5E10-7B49-230CC14D42BD}"/>
              </a:ext>
            </a:extLst>
          </p:cNvPr>
          <p:cNvGrpSpPr/>
          <p:nvPr/>
        </p:nvGrpSpPr>
        <p:grpSpPr>
          <a:xfrm>
            <a:off x="317068" y="371045"/>
            <a:ext cx="684530" cy="684530"/>
            <a:chOff x="470152" y="6778945"/>
            <a:chExt cx="684530" cy="684530"/>
          </a:xfrm>
        </p:grpSpPr>
        <p:sp>
          <p:nvSpPr>
            <p:cNvPr id="69" name="object 38">
              <a:extLst>
                <a:ext uri="{FF2B5EF4-FFF2-40B4-BE49-F238E27FC236}">
                  <a16:creationId xmlns:a16="http://schemas.microsoft.com/office/drawing/2014/main" id="{91979203-6A74-15DE-9040-C1C895461D71}"/>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70" name="object 39">
              <a:extLst>
                <a:ext uri="{FF2B5EF4-FFF2-40B4-BE49-F238E27FC236}">
                  <a16:creationId xmlns:a16="http://schemas.microsoft.com/office/drawing/2014/main" id="{9F6CE4DA-4E87-8C6B-CC89-66A4DA639093}"/>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EE7500"/>
            </a:solidFill>
            <a:ln>
              <a:noFill/>
            </a:ln>
          </p:spPr>
          <p:txBody>
            <a:bodyPr wrap="square" lIns="0" tIns="0" rIns="0" bIns="0" rtlCol="0"/>
            <a:lstStyle/>
            <a:p>
              <a:endParaRPr sz="1562"/>
            </a:p>
          </p:txBody>
        </p:sp>
      </p:grpSp>
      <p:sp>
        <p:nvSpPr>
          <p:cNvPr id="71" name="object 40">
            <a:extLst>
              <a:ext uri="{FF2B5EF4-FFF2-40B4-BE49-F238E27FC236}">
                <a16:creationId xmlns:a16="http://schemas.microsoft.com/office/drawing/2014/main" id="{23B75CFC-7C42-3612-73B5-4EABE5C605DE}"/>
              </a:ext>
            </a:extLst>
          </p:cNvPr>
          <p:cNvSpPr txBox="1"/>
          <p:nvPr/>
        </p:nvSpPr>
        <p:spPr>
          <a:xfrm>
            <a:off x="579175" y="532781"/>
            <a:ext cx="178435" cy="344965"/>
          </a:xfrm>
          <a:prstGeom prst="rect">
            <a:avLst/>
          </a:prstGeom>
        </p:spPr>
        <p:txBody>
          <a:bodyPr vert="horz" wrap="square" lIns="0" tIns="13969" rIns="0" bIns="0" rtlCol="0">
            <a:spAutoFit/>
          </a:bodyPr>
          <a:lstStyle/>
          <a:p>
            <a:pPr marL="12699">
              <a:spcBef>
                <a:spcPts val="110"/>
              </a:spcBef>
            </a:pPr>
            <a:r>
              <a:rPr sz="2150" b="1" spc="5">
                <a:solidFill>
                  <a:srgbClr val="EE7500"/>
                </a:solidFill>
                <a:latin typeface="Arial"/>
                <a:cs typeface="Arial"/>
              </a:rPr>
              <a:t>2</a:t>
            </a:r>
            <a:endParaRPr sz="2150" b="1">
              <a:solidFill>
                <a:srgbClr val="EE7500"/>
              </a:solidFill>
              <a:latin typeface="Arial"/>
              <a:cs typeface="Arial"/>
            </a:endParaRPr>
          </a:p>
        </p:txBody>
      </p:sp>
    </p:spTree>
    <p:extLst>
      <p:ext uri="{BB962C8B-B14F-4D97-AF65-F5344CB8AC3E}">
        <p14:creationId xmlns:p14="http://schemas.microsoft.com/office/powerpoint/2010/main" val="2354042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068C19-13D7-1E63-EEFC-800B920B3EA4}"/>
              </a:ext>
            </a:extLst>
          </p:cNvPr>
          <p:cNvSpPr/>
          <p:nvPr/>
        </p:nvSpPr>
        <p:spPr>
          <a:xfrm>
            <a:off x="547721" y="3500427"/>
            <a:ext cx="6454894" cy="6396989"/>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31" name="図 30" descr="四角形&#10;&#10;自動的に生成された説明">
            <a:extLst>
              <a:ext uri="{FF2B5EF4-FFF2-40B4-BE49-F238E27FC236}">
                <a16:creationId xmlns:a16="http://schemas.microsoft.com/office/drawing/2014/main" id="{BC638EBF-ADCD-4D46-6A75-8A809E08C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92" y="214775"/>
            <a:ext cx="7022592" cy="1485900"/>
          </a:xfrm>
          <a:prstGeom prst="rect">
            <a:avLst/>
          </a:prstGeom>
        </p:spPr>
      </p:pic>
      <p:sp>
        <p:nvSpPr>
          <p:cNvPr id="5" name="object 5"/>
          <p:cNvSpPr txBox="1"/>
          <p:nvPr/>
        </p:nvSpPr>
        <p:spPr>
          <a:xfrm>
            <a:off x="6178902" y="459664"/>
            <a:ext cx="814069"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1A13F"/>
                </a:solidFill>
                <a:latin typeface="Microsoft JhengHei"/>
                <a:cs typeface="Microsoft JhengHei"/>
              </a:rPr>
              <a:t>事後</a:t>
            </a:r>
            <a:endParaRPr lang="en-US" altLang="ja-JP" sz="2400" b="1">
              <a:solidFill>
                <a:srgbClr val="01A13F"/>
              </a:solidFill>
              <a:latin typeface="Microsoft JhengHei"/>
              <a:cs typeface="Microsoft JhengHei"/>
            </a:endParaRPr>
          </a:p>
          <a:p>
            <a:pPr marL="12699" algn="ctr">
              <a:spcBef>
                <a:spcPts val="121"/>
              </a:spcBef>
            </a:pPr>
            <a:r>
              <a:rPr lang="ja-JP" altLang="en-US" sz="2400" b="1">
                <a:solidFill>
                  <a:srgbClr val="01A13F"/>
                </a:solidFill>
                <a:latin typeface="Microsoft JhengHei"/>
                <a:cs typeface="Microsoft JhengHei"/>
              </a:rPr>
              <a:t>学習</a:t>
            </a:r>
            <a:endParaRPr sz="2400" b="1">
              <a:solidFill>
                <a:srgbClr val="01A13F"/>
              </a:solidFill>
              <a:latin typeface="Microsoft JhengHei"/>
              <a:cs typeface="Microsoft JhengHei"/>
            </a:endParaRPr>
          </a:p>
        </p:txBody>
      </p:sp>
      <p:sp>
        <p:nvSpPr>
          <p:cNvPr id="10" name="object 10"/>
          <p:cNvSpPr txBox="1">
            <a:spLocks noGrp="1"/>
          </p:cNvSpPr>
          <p:nvPr>
            <p:ph type="title"/>
          </p:nvPr>
        </p:nvSpPr>
        <p:spPr>
          <a:xfrm>
            <a:off x="509621" y="566592"/>
            <a:ext cx="1100609" cy="782202"/>
          </a:xfrm>
          <a:prstGeom prst="rect">
            <a:avLst/>
          </a:prstGeom>
        </p:spPr>
        <p:txBody>
          <a:bodyPr vert="horz" wrap="square" lIns="0" tIns="12700" rIns="0" bIns="0" rtlCol="0">
            <a:spAutoFit/>
          </a:bodyPr>
          <a:lstStyle/>
          <a:p>
            <a:pPr marL="38096">
              <a:spcBef>
                <a:spcPts val="100"/>
              </a:spcBef>
            </a:pPr>
            <a:r>
              <a:rPr sz="1799" b="1">
                <a:latin typeface="Microsoft JhengHei"/>
                <a:cs typeface="Microsoft JhengHei"/>
              </a:rPr>
              <a:t>第</a:t>
            </a:r>
            <a:r>
              <a:rPr sz="1100" b="1">
                <a:latin typeface="Microsoft JhengHei"/>
                <a:cs typeface="Microsoft JhengHei"/>
              </a:rPr>
              <a:t> </a:t>
            </a:r>
            <a:r>
              <a:rPr sz="1100" b="1" spc="-40">
                <a:latin typeface="Microsoft JhengHei"/>
                <a:cs typeface="Microsoft JhengHei"/>
              </a:rPr>
              <a:t> </a:t>
            </a:r>
            <a:r>
              <a:rPr lang="en-US" altLang="ja-JP" sz="7499" spc="-7" baseline="-15000">
                <a:latin typeface="Arial"/>
                <a:cs typeface="Arial"/>
              </a:rPr>
              <a:t>5</a:t>
            </a:r>
            <a:r>
              <a:rPr sz="7499" spc="-1095" baseline="-15000">
                <a:latin typeface="Arial"/>
                <a:cs typeface="Arial"/>
              </a:rPr>
              <a:t> </a:t>
            </a:r>
            <a:r>
              <a:rPr sz="1799" b="1">
                <a:latin typeface="Microsoft JhengHei"/>
                <a:cs typeface="Microsoft JhengHei"/>
              </a:rPr>
              <a:t>章</a:t>
            </a:r>
            <a:endParaRPr sz="1799">
              <a:latin typeface="Microsoft JhengHei"/>
              <a:cs typeface="Microsoft JhengHei"/>
            </a:endParaRPr>
          </a:p>
        </p:txBody>
      </p:sp>
      <p:sp>
        <p:nvSpPr>
          <p:cNvPr id="12" name="object 12"/>
          <p:cNvSpPr/>
          <p:nvPr/>
        </p:nvSpPr>
        <p:spPr>
          <a:xfrm>
            <a:off x="816893" y="2192415"/>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sp>
        <p:nvSpPr>
          <p:cNvPr id="15" name="object 15"/>
          <p:cNvSpPr/>
          <p:nvPr/>
        </p:nvSpPr>
        <p:spPr>
          <a:xfrm>
            <a:off x="489202" y="2090478"/>
            <a:ext cx="646430" cy="646430"/>
          </a:xfrm>
          <a:custGeom>
            <a:avLst/>
            <a:gdLst/>
            <a:ahLst/>
            <a:cxnLst/>
            <a:rect l="l" t="t" r="r" b="b"/>
            <a:pathLst>
              <a:path w="646430" h="646430">
                <a:moveTo>
                  <a:pt x="322948" y="0"/>
                </a:moveTo>
                <a:lnTo>
                  <a:pt x="275291" y="3507"/>
                </a:lnTo>
                <a:lnTo>
                  <a:pt x="229783" y="13695"/>
                </a:lnTo>
                <a:lnTo>
                  <a:pt x="186928" y="30060"/>
                </a:lnTo>
                <a:lnTo>
                  <a:pt x="147228" y="52099"/>
                </a:lnTo>
                <a:lnTo>
                  <a:pt x="111189" y="79307"/>
                </a:lnTo>
                <a:lnTo>
                  <a:pt x="79312" y="111182"/>
                </a:lnTo>
                <a:lnTo>
                  <a:pt x="52102" y="147220"/>
                </a:lnTo>
                <a:lnTo>
                  <a:pt x="30063" y="186917"/>
                </a:lnTo>
                <a:lnTo>
                  <a:pt x="13697" y="229771"/>
                </a:lnTo>
                <a:lnTo>
                  <a:pt x="3508" y="275278"/>
                </a:lnTo>
                <a:lnTo>
                  <a:pt x="0" y="322935"/>
                </a:lnTo>
                <a:lnTo>
                  <a:pt x="3508" y="370598"/>
                </a:lnTo>
                <a:lnTo>
                  <a:pt x="13697" y="416110"/>
                </a:lnTo>
                <a:lnTo>
                  <a:pt x="30063" y="458969"/>
                </a:lnTo>
                <a:lnTo>
                  <a:pt x="52102" y="498670"/>
                </a:lnTo>
                <a:lnTo>
                  <a:pt x="79312" y="534710"/>
                </a:lnTo>
                <a:lnTo>
                  <a:pt x="111189" y="566586"/>
                </a:lnTo>
                <a:lnTo>
                  <a:pt x="147228" y="593796"/>
                </a:lnTo>
                <a:lnTo>
                  <a:pt x="186928" y="615835"/>
                </a:lnTo>
                <a:lnTo>
                  <a:pt x="229783" y="632200"/>
                </a:lnTo>
                <a:lnTo>
                  <a:pt x="275291" y="642388"/>
                </a:lnTo>
                <a:lnTo>
                  <a:pt x="322948" y="645896"/>
                </a:lnTo>
                <a:lnTo>
                  <a:pt x="370605" y="642388"/>
                </a:lnTo>
                <a:lnTo>
                  <a:pt x="416113" y="632200"/>
                </a:lnTo>
                <a:lnTo>
                  <a:pt x="458968" y="615835"/>
                </a:lnTo>
                <a:lnTo>
                  <a:pt x="498667" y="593796"/>
                </a:lnTo>
                <a:lnTo>
                  <a:pt x="534707" y="566586"/>
                </a:lnTo>
                <a:lnTo>
                  <a:pt x="566583" y="534710"/>
                </a:lnTo>
                <a:lnTo>
                  <a:pt x="593793" y="498670"/>
                </a:lnTo>
                <a:lnTo>
                  <a:pt x="615833" y="458969"/>
                </a:lnTo>
                <a:lnTo>
                  <a:pt x="632199" y="416110"/>
                </a:lnTo>
                <a:lnTo>
                  <a:pt x="642388" y="370598"/>
                </a:lnTo>
                <a:lnTo>
                  <a:pt x="645896" y="322935"/>
                </a:lnTo>
                <a:lnTo>
                  <a:pt x="642388" y="275278"/>
                </a:lnTo>
                <a:lnTo>
                  <a:pt x="632199" y="229771"/>
                </a:lnTo>
                <a:lnTo>
                  <a:pt x="615833" y="186917"/>
                </a:lnTo>
                <a:lnTo>
                  <a:pt x="593793" y="147220"/>
                </a:lnTo>
                <a:lnTo>
                  <a:pt x="566583" y="111182"/>
                </a:lnTo>
                <a:lnTo>
                  <a:pt x="534707" y="79307"/>
                </a:lnTo>
                <a:lnTo>
                  <a:pt x="498667" y="52099"/>
                </a:lnTo>
                <a:lnTo>
                  <a:pt x="458968" y="30060"/>
                </a:lnTo>
                <a:lnTo>
                  <a:pt x="416113" y="13695"/>
                </a:lnTo>
                <a:lnTo>
                  <a:pt x="370605" y="3507"/>
                </a:lnTo>
                <a:lnTo>
                  <a:pt x="322948" y="0"/>
                </a:lnTo>
                <a:close/>
              </a:path>
            </a:pathLst>
          </a:custGeom>
          <a:solidFill>
            <a:srgbClr val="FFFFFF"/>
          </a:solidFill>
        </p:spPr>
        <p:txBody>
          <a:bodyPr wrap="square" lIns="0" tIns="0" rIns="0" bIns="0" rtlCol="0"/>
          <a:lstStyle/>
          <a:p>
            <a:endParaRPr sz="1562"/>
          </a:p>
        </p:txBody>
      </p:sp>
      <p:sp>
        <p:nvSpPr>
          <p:cNvPr id="16" name="object 16"/>
          <p:cNvSpPr/>
          <p:nvPr/>
        </p:nvSpPr>
        <p:spPr>
          <a:xfrm>
            <a:off x="470151" y="2071422"/>
            <a:ext cx="684530" cy="684530"/>
          </a:xfrm>
          <a:custGeom>
            <a:avLst/>
            <a:gdLst/>
            <a:ahLst/>
            <a:cxnLst/>
            <a:rect l="l" t="t" r="r" b="b"/>
            <a:pathLst>
              <a:path w="684530"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sp>
        <p:nvSpPr>
          <p:cNvPr id="17" name="object 17"/>
          <p:cNvSpPr txBox="1"/>
          <p:nvPr/>
        </p:nvSpPr>
        <p:spPr>
          <a:xfrm>
            <a:off x="723169" y="2220770"/>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1</a:t>
            </a:r>
            <a:endParaRPr sz="2150" b="1">
              <a:solidFill>
                <a:srgbClr val="00B050"/>
              </a:solidFill>
              <a:latin typeface="Arial"/>
              <a:cs typeface="Arial"/>
            </a:endParaRPr>
          </a:p>
        </p:txBody>
      </p:sp>
      <p:sp>
        <p:nvSpPr>
          <p:cNvPr id="41" name="object 41"/>
          <p:cNvSpPr/>
          <p:nvPr/>
        </p:nvSpPr>
        <p:spPr>
          <a:xfrm>
            <a:off x="0" y="10344036"/>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00B050"/>
          </a:solidFill>
        </p:spPr>
        <p:txBody>
          <a:bodyPr wrap="square" lIns="0" tIns="0" rIns="0" bIns="0" rtlCol="0"/>
          <a:lstStyle/>
          <a:p>
            <a:endParaRPr sz="1562"/>
          </a:p>
        </p:txBody>
      </p:sp>
      <p:sp>
        <p:nvSpPr>
          <p:cNvPr id="45" name="テキスト ボックス 44">
            <a:extLst>
              <a:ext uri="{FF2B5EF4-FFF2-40B4-BE49-F238E27FC236}">
                <a16:creationId xmlns:a16="http://schemas.microsoft.com/office/drawing/2014/main" id="{B3B7F16F-56E3-41DD-ADA4-E2C4A49A06C0}"/>
              </a:ext>
            </a:extLst>
          </p:cNvPr>
          <p:cNvSpPr txBox="1"/>
          <p:nvPr/>
        </p:nvSpPr>
        <p:spPr>
          <a:xfrm>
            <a:off x="1154681" y="2241746"/>
            <a:ext cx="4588573"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現地で学んだことをまとめてみよう</a:t>
            </a:r>
          </a:p>
        </p:txBody>
      </p:sp>
      <p:sp>
        <p:nvSpPr>
          <p:cNvPr id="8" name="object 70">
            <a:extLst>
              <a:ext uri="{FF2B5EF4-FFF2-40B4-BE49-F238E27FC236}">
                <a16:creationId xmlns:a16="http://schemas.microsoft.com/office/drawing/2014/main" id="{B45DE80D-B0D0-3EBE-DF15-FED33F0651CA}"/>
              </a:ext>
            </a:extLst>
          </p:cNvPr>
          <p:cNvSpPr txBox="1"/>
          <p:nvPr/>
        </p:nvSpPr>
        <p:spPr>
          <a:xfrm>
            <a:off x="189146" y="10348139"/>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a:t>
            </a:r>
            <a:r>
              <a:rPr lang="en-US" altLang="ja-JP" sz="800" spc="-5">
                <a:solidFill>
                  <a:srgbClr val="FFFFFF"/>
                </a:solidFill>
                <a:latin typeface="Arial"/>
                <a:cs typeface="Arial"/>
              </a:rPr>
              <a:t>5</a:t>
            </a:r>
            <a:endParaRPr sz="699">
              <a:latin typeface="PMingLiU" panose="02020500000000000000" pitchFamily="18" charset="-120"/>
              <a:ea typeface="PMingLiU" panose="02020500000000000000" pitchFamily="18" charset="-120"/>
              <a:cs typeface="PMingLiU"/>
            </a:endParaRPr>
          </a:p>
        </p:txBody>
      </p:sp>
      <p:pic>
        <p:nvPicPr>
          <p:cNvPr id="44" name="図 43">
            <a:extLst>
              <a:ext uri="{FF2B5EF4-FFF2-40B4-BE49-F238E27FC236}">
                <a16:creationId xmlns:a16="http://schemas.microsoft.com/office/drawing/2014/main" id="{5219617D-48DD-1F14-4A2B-B8E4A5F72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812" y="3152151"/>
            <a:ext cx="973568" cy="905587"/>
          </a:xfrm>
          <a:prstGeom prst="rect">
            <a:avLst/>
          </a:prstGeom>
        </p:spPr>
      </p:pic>
      <p:sp>
        <p:nvSpPr>
          <p:cNvPr id="32" name="object 6">
            <a:extLst>
              <a:ext uri="{FF2B5EF4-FFF2-40B4-BE49-F238E27FC236}">
                <a16:creationId xmlns:a16="http://schemas.microsoft.com/office/drawing/2014/main" id="{3C5C38D4-06DD-CD1A-15D4-FB12672FA8EE}"/>
              </a:ext>
            </a:extLst>
          </p:cNvPr>
          <p:cNvSpPr txBox="1"/>
          <p:nvPr/>
        </p:nvSpPr>
        <p:spPr>
          <a:xfrm>
            <a:off x="1656194" y="807321"/>
            <a:ext cx="4950994" cy="487313"/>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情報をまとめよう</a:t>
            </a:r>
            <a:endParaRPr sz="3200" b="1">
              <a:solidFill>
                <a:schemeClr val="bg1"/>
              </a:solidFill>
              <a:latin typeface="Microsoft JhengHei"/>
              <a:cs typeface="Microsoft JhengHei"/>
            </a:endParaRPr>
          </a:p>
        </p:txBody>
      </p:sp>
      <p:sp>
        <p:nvSpPr>
          <p:cNvPr id="2" name="object 24">
            <a:extLst>
              <a:ext uri="{FF2B5EF4-FFF2-40B4-BE49-F238E27FC236}">
                <a16:creationId xmlns:a16="http://schemas.microsoft.com/office/drawing/2014/main" id="{34037024-139C-2AFF-92E4-948502E8DC32}"/>
              </a:ext>
            </a:extLst>
          </p:cNvPr>
          <p:cNvSpPr txBox="1"/>
          <p:nvPr/>
        </p:nvSpPr>
        <p:spPr>
          <a:xfrm>
            <a:off x="781342" y="2838845"/>
            <a:ext cx="5578475" cy="480324"/>
          </a:xfrm>
          <a:prstGeom prst="rect">
            <a:avLst/>
          </a:prstGeom>
        </p:spPr>
        <p:txBody>
          <a:bodyPr vert="horz" wrap="square" lIns="0" tIns="12700" rIns="0" bIns="0" rtlCol="0">
            <a:spAutoFit/>
          </a:bodyPr>
          <a:lstStyle/>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現地で集めた情報を整理して問いの答えを見つけていきましょう。</a:t>
            </a:r>
          </a:p>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旅先で見つけた様々な情報を見返してみましょう。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687971" y="492515"/>
            <a:ext cx="6403339" cy="467994"/>
          </a:xfrm>
          <a:custGeom>
            <a:avLst/>
            <a:gdLst/>
            <a:ahLst/>
            <a:cxnLst/>
            <a:rect l="l" t="t" r="r" b="b"/>
            <a:pathLst>
              <a:path w="6403340" h="467994">
                <a:moveTo>
                  <a:pt x="6403200" y="0"/>
                </a:moveTo>
                <a:lnTo>
                  <a:pt x="0" y="0"/>
                </a:lnTo>
                <a:lnTo>
                  <a:pt x="0" y="467995"/>
                </a:lnTo>
                <a:lnTo>
                  <a:pt x="6403200" y="467995"/>
                </a:lnTo>
                <a:lnTo>
                  <a:pt x="6403200" y="0"/>
                </a:lnTo>
                <a:close/>
              </a:path>
            </a:pathLst>
          </a:custGeom>
          <a:solidFill>
            <a:srgbClr val="00B050"/>
          </a:solidFill>
          <a:ln>
            <a:noFill/>
          </a:ln>
        </p:spPr>
        <p:txBody>
          <a:bodyPr wrap="square" lIns="0" tIns="0" rIns="0" bIns="0" rtlCol="0"/>
          <a:lstStyle/>
          <a:p>
            <a:endParaRPr sz="1562"/>
          </a:p>
        </p:txBody>
      </p:sp>
      <p:sp>
        <p:nvSpPr>
          <p:cNvPr id="19" name="object 19"/>
          <p:cNvSpPr txBox="1"/>
          <p:nvPr/>
        </p:nvSpPr>
        <p:spPr>
          <a:xfrm>
            <a:off x="1113902" y="589465"/>
            <a:ext cx="6176940" cy="253211"/>
          </a:xfrm>
          <a:prstGeom prst="rect">
            <a:avLst/>
          </a:prstGeom>
        </p:spPr>
        <p:txBody>
          <a:bodyPr vert="horz" wrap="square" lIns="0" tIns="12700" rIns="0" bIns="0" rtlCol="0">
            <a:spAutoFit/>
          </a:bodyPr>
          <a:lstStyle/>
          <a:p>
            <a:pPr marL="12699">
              <a:spcBef>
                <a:spcPts val="100"/>
              </a:spcBef>
            </a:pPr>
            <a:r>
              <a:rPr lang="ja-JP" altLang="en-US" sz="1562" b="1" spc="105">
                <a:solidFill>
                  <a:srgbClr val="FFFFFF"/>
                </a:solidFill>
                <a:latin typeface="BIZ UDPゴシック" panose="020B0400000000000000" pitchFamily="50" charset="-128"/>
                <a:ea typeface="BIZ UDPゴシック" panose="020B0400000000000000" pitchFamily="50" charset="-128"/>
                <a:cs typeface="Microsoft JhengHei"/>
              </a:rPr>
              <a:t>現地で学んだことをグループで共有しよう</a:t>
            </a:r>
            <a:endParaRPr sz="1562">
              <a:latin typeface="BIZ UDPゴシック" panose="020B0400000000000000" pitchFamily="50" charset="-128"/>
              <a:ea typeface="BIZ UDPゴシック" panose="020B0400000000000000" pitchFamily="50" charset="-128"/>
              <a:cs typeface="Microsoft JhengHei"/>
            </a:endParaRPr>
          </a:p>
        </p:txBody>
      </p:sp>
      <p:sp>
        <p:nvSpPr>
          <p:cNvPr id="21" name="object 21"/>
          <p:cNvSpPr/>
          <p:nvPr/>
        </p:nvSpPr>
        <p:spPr>
          <a:xfrm>
            <a:off x="431750" y="402872"/>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22" name="object 22"/>
          <p:cNvSpPr/>
          <p:nvPr/>
        </p:nvSpPr>
        <p:spPr>
          <a:xfrm>
            <a:off x="412710" y="383821"/>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sp>
        <p:nvSpPr>
          <p:cNvPr id="23" name="object 23"/>
          <p:cNvSpPr txBox="1"/>
          <p:nvPr/>
        </p:nvSpPr>
        <p:spPr>
          <a:xfrm>
            <a:off x="665739" y="558586"/>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2</a:t>
            </a:r>
            <a:endParaRPr sz="2150" b="1">
              <a:solidFill>
                <a:srgbClr val="00B050"/>
              </a:solidFill>
              <a:latin typeface="Arial"/>
              <a:cs typeface="Arial"/>
            </a:endParaRPr>
          </a:p>
        </p:txBody>
      </p:sp>
      <p:sp>
        <p:nvSpPr>
          <p:cNvPr id="42" name="object 42"/>
          <p:cNvSpPr/>
          <p:nvPr/>
        </p:nvSpPr>
        <p:spPr>
          <a:xfrm>
            <a:off x="7167245" y="10338699"/>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00B050"/>
          </a:solidFill>
        </p:spPr>
        <p:txBody>
          <a:bodyPr wrap="square" lIns="0" tIns="0" rIns="0" bIns="0" rtlCol="0"/>
          <a:lstStyle/>
          <a:p>
            <a:endParaRPr sz="1562"/>
          </a:p>
        </p:txBody>
      </p:sp>
      <p:sp>
        <p:nvSpPr>
          <p:cNvPr id="6" name="正方形/長方形 5">
            <a:extLst>
              <a:ext uri="{FF2B5EF4-FFF2-40B4-BE49-F238E27FC236}">
                <a16:creationId xmlns:a16="http://schemas.microsoft.com/office/drawing/2014/main" id="{34585A66-6A17-49A0-88EF-3644A09DD5E0}"/>
              </a:ext>
            </a:extLst>
          </p:cNvPr>
          <p:cNvSpPr/>
          <p:nvPr/>
        </p:nvSpPr>
        <p:spPr>
          <a:xfrm>
            <a:off x="446715" y="1408238"/>
            <a:ext cx="6509461" cy="876546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25" name="object 70">
            <a:extLst>
              <a:ext uri="{FF2B5EF4-FFF2-40B4-BE49-F238E27FC236}">
                <a16:creationId xmlns:a16="http://schemas.microsoft.com/office/drawing/2014/main" id="{876C2CD1-8903-3AF7-25C9-1C2A6FF9FB25}"/>
              </a:ext>
            </a:extLst>
          </p:cNvPr>
          <p:cNvSpPr txBox="1"/>
          <p:nvPr/>
        </p:nvSpPr>
        <p:spPr>
          <a:xfrm>
            <a:off x="7205596" y="10342802"/>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16</a:t>
            </a:r>
            <a:endParaRPr sz="699">
              <a:latin typeface="PMingLiU" panose="02020500000000000000" pitchFamily="18" charset="-120"/>
              <a:ea typeface="PMingLiU" panose="02020500000000000000" pitchFamily="18" charset="-120"/>
              <a:cs typeface="PMingLiU"/>
            </a:endParaRPr>
          </a:p>
        </p:txBody>
      </p:sp>
      <p:pic>
        <p:nvPicPr>
          <p:cNvPr id="47" name="図 46">
            <a:extLst>
              <a:ext uri="{FF2B5EF4-FFF2-40B4-BE49-F238E27FC236}">
                <a16:creationId xmlns:a16="http://schemas.microsoft.com/office/drawing/2014/main" id="{81398B73-8C37-388C-CEFF-8DFD5C93B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127" y="1026248"/>
            <a:ext cx="993061" cy="923719"/>
          </a:xfrm>
          <a:prstGeom prst="rect">
            <a:avLst/>
          </a:prstGeom>
        </p:spPr>
      </p:pic>
    </p:spTree>
    <p:extLst>
      <p:ext uri="{BB962C8B-B14F-4D97-AF65-F5344CB8AC3E}">
        <p14:creationId xmlns:p14="http://schemas.microsoft.com/office/powerpoint/2010/main" val="296841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正方形/長方形 83">
            <a:extLst>
              <a:ext uri="{FF2B5EF4-FFF2-40B4-BE49-F238E27FC236}">
                <a16:creationId xmlns:a16="http://schemas.microsoft.com/office/drawing/2014/main" id="{471E1F8E-CFF5-3798-DFCC-6416CCBBC7F9}"/>
              </a:ext>
            </a:extLst>
          </p:cNvPr>
          <p:cNvSpPr/>
          <p:nvPr/>
        </p:nvSpPr>
        <p:spPr>
          <a:xfrm>
            <a:off x="529314" y="4527164"/>
            <a:ext cx="6474205" cy="2818870"/>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62"/>
              <a:t>ｘｘ</a:t>
            </a:r>
          </a:p>
        </p:txBody>
      </p:sp>
      <p:sp>
        <p:nvSpPr>
          <p:cNvPr id="33" name="object 8">
            <a:extLst>
              <a:ext uri="{FF2B5EF4-FFF2-40B4-BE49-F238E27FC236}">
                <a16:creationId xmlns:a16="http://schemas.microsoft.com/office/drawing/2014/main" id="{C04D9BCB-F3D5-BAC9-6BB0-E0AC8C154624}"/>
              </a:ext>
            </a:extLst>
          </p:cNvPr>
          <p:cNvSpPr/>
          <p:nvPr/>
        </p:nvSpPr>
        <p:spPr>
          <a:xfrm>
            <a:off x="512822" y="7586557"/>
            <a:ext cx="6751653" cy="2736969"/>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99" name="図 98">
            <a:extLst>
              <a:ext uri="{FF2B5EF4-FFF2-40B4-BE49-F238E27FC236}">
                <a16:creationId xmlns:a16="http://schemas.microsoft.com/office/drawing/2014/main" id="{B730745A-07D9-8AC4-14D0-E59A59405F4F}"/>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628139" y="7772939"/>
            <a:ext cx="6147797" cy="394410"/>
          </a:xfrm>
          <a:prstGeom prst="rect">
            <a:avLst/>
          </a:prstGeom>
        </p:spPr>
      </p:pic>
      <p:pic>
        <p:nvPicPr>
          <p:cNvPr id="97" name="図 96">
            <a:extLst>
              <a:ext uri="{FF2B5EF4-FFF2-40B4-BE49-F238E27FC236}">
                <a16:creationId xmlns:a16="http://schemas.microsoft.com/office/drawing/2014/main" id="{C1729854-61B2-74B7-76EF-CD728B99F4FB}"/>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628139" y="9262304"/>
            <a:ext cx="6147797" cy="394410"/>
          </a:xfrm>
          <a:prstGeom prst="rect">
            <a:avLst/>
          </a:prstGeom>
        </p:spPr>
      </p:pic>
      <p:sp>
        <p:nvSpPr>
          <p:cNvPr id="52" name="object 12">
            <a:extLst>
              <a:ext uri="{FF2B5EF4-FFF2-40B4-BE49-F238E27FC236}">
                <a16:creationId xmlns:a16="http://schemas.microsoft.com/office/drawing/2014/main" id="{43584BED-EF20-7658-009E-730520482F46}"/>
              </a:ext>
            </a:extLst>
          </p:cNvPr>
          <p:cNvSpPr/>
          <p:nvPr/>
        </p:nvSpPr>
        <p:spPr>
          <a:xfrm>
            <a:off x="816893" y="3138635"/>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pic>
        <p:nvPicPr>
          <p:cNvPr id="32" name="図 31" descr="四角形&#10;&#10;自動的に生成された説明">
            <a:extLst>
              <a:ext uri="{FF2B5EF4-FFF2-40B4-BE49-F238E27FC236}">
                <a16:creationId xmlns:a16="http://schemas.microsoft.com/office/drawing/2014/main" id="{F75ED473-4892-7667-EEFF-215EBEF9B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92" y="222372"/>
            <a:ext cx="7022592" cy="1485900"/>
          </a:xfrm>
          <a:prstGeom prst="rect">
            <a:avLst/>
          </a:prstGeom>
        </p:spPr>
      </p:pic>
      <p:sp>
        <p:nvSpPr>
          <p:cNvPr id="47" name="object 5">
            <a:extLst>
              <a:ext uri="{FF2B5EF4-FFF2-40B4-BE49-F238E27FC236}">
                <a16:creationId xmlns:a16="http://schemas.microsoft.com/office/drawing/2014/main" id="{03632673-BEB4-5598-AAE6-2ADC066B3C95}"/>
              </a:ext>
            </a:extLst>
          </p:cNvPr>
          <p:cNvSpPr txBox="1"/>
          <p:nvPr/>
        </p:nvSpPr>
        <p:spPr>
          <a:xfrm>
            <a:off x="6178902" y="467261"/>
            <a:ext cx="814069"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1A13F"/>
                </a:solidFill>
                <a:latin typeface="Microsoft JhengHei"/>
                <a:cs typeface="Microsoft JhengHei"/>
              </a:rPr>
              <a:t>事後</a:t>
            </a:r>
            <a:endParaRPr lang="en-US" altLang="ja-JP" sz="2400" b="1">
              <a:solidFill>
                <a:srgbClr val="01A13F"/>
              </a:solidFill>
              <a:latin typeface="Microsoft JhengHei"/>
              <a:cs typeface="Microsoft JhengHei"/>
            </a:endParaRPr>
          </a:p>
          <a:p>
            <a:pPr marL="12699" algn="ctr">
              <a:spcBef>
                <a:spcPts val="121"/>
              </a:spcBef>
            </a:pPr>
            <a:r>
              <a:rPr lang="ja-JP" altLang="en-US" sz="2400" b="1">
                <a:solidFill>
                  <a:srgbClr val="01A13F"/>
                </a:solidFill>
                <a:latin typeface="Microsoft JhengHei"/>
                <a:cs typeface="Microsoft JhengHei"/>
              </a:rPr>
              <a:t>学習</a:t>
            </a:r>
            <a:endParaRPr sz="2400" b="1">
              <a:solidFill>
                <a:srgbClr val="01A13F"/>
              </a:solidFill>
              <a:latin typeface="Microsoft JhengHei"/>
              <a:cs typeface="Microsoft JhengHei"/>
            </a:endParaRPr>
          </a:p>
        </p:txBody>
      </p:sp>
      <p:sp>
        <p:nvSpPr>
          <p:cNvPr id="3" name="object 3"/>
          <p:cNvSpPr txBox="1"/>
          <p:nvPr/>
        </p:nvSpPr>
        <p:spPr>
          <a:xfrm>
            <a:off x="1742747" y="812728"/>
            <a:ext cx="4103908" cy="505267"/>
          </a:xfrm>
          <a:prstGeom prst="rect">
            <a:avLst/>
          </a:prstGeom>
        </p:spPr>
        <p:txBody>
          <a:bodyPr vert="horz" wrap="square" lIns="0" tIns="12700" rIns="0" bIns="0" rtlCol="0">
            <a:spAutoFit/>
          </a:bodyPr>
          <a:lstStyle/>
          <a:p>
            <a:pPr marL="12699">
              <a:spcBef>
                <a:spcPts val="100"/>
              </a:spcBef>
            </a:pPr>
            <a:r>
              <a:rPr lang="ja-JP" altLang="en-US" sz="3200" b="1">
                <a:solidFill>
                  <a:schemeClr val="bg1"/>
                </a:solidFill>
                <a:latin typeface="Microsoft JhengHei"/>
                <a:cs typeface="Microsoft JhengHei"/>
              </a:rPr>
              <a:t>学んだことを発表しよう</a:t>
            </a:r>
            <a:endParaRPr sz="3200" b="1">
              <a:solidFill>
                <a:schemeClr val="bg1"/>
              </a:solidFill>
              <a:latin typeface="Microsoft JhengHei"/>
              <a:cs typeface="Microsoft JhengHei"/>
            </a:endParaRPr>
          </a:p>
        </p:txBody>
      </p:sp>
      <p:sp>
        <p:nvSpPr>
          <p:cNvPr id="41" name="object 41"/>
          <p:cNvSpPr/>
          <p:nvPr/>
        </p:nvSpPr>
        <p:spPr>
          <a:xfrm>
            <a:off x="0" y="10351633"/>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00B050"/>
          </a:solidFill>
        </p:spPr>
        <p:txBody>
          <a:bodyPr wrap="square" lIns="0" tIns="0" rIns="0" bIns="0" rtlCol="0"/>
          <a:lstStyle/>
          <a:p>
            <a:endParaRPr sz="1562"/>
          </a:p>
        </p:txBody>
      </p:sp>
      <p:sp>
        <p:nvSpPr>
          <p:cNvPr id="45" name="テキスト ボックス 44">
            <a:extLst>
              <a:ext uri="{FF2B5EF4-FFF2-40B4-BE49-F238E27FC236}">
                <a16:creationId xmlns:a16="http://schemas.microsoft.com/office/drawing/2014/main" id="{B3B7F16F-56E3-41DD-ADA4-E2C4A49A06C0}"/>
              </a:ext>
            </a:extLst>
          </p:cNvPr>
          <p:cNvSpPr txBox="1"/>
          <p:nvPr/>
        </p:nvSpPr>
        <p:spPr>
          <a:xfrm>
            <a:off x="1154681" y="3185288"/>
            <a:ext cx="3700146"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発表する内容を整理しよう</a:t>
            </a:r>
          </a:p>
        </p:txBody>
      </p:sp>
      <p:sp>
        <p:nvSpPr>
          <p:cNvPr id="35" name="object 14">
            <a:extLst>
              <a:ext uri="{FF2B5EF4-FFF2-40B4-BE49-F238E27FC236}">
                <a16:creationId xmlns:a16="http://schemas.microsoft.com/office/drawing/2014/main" id="{E8B6DE42-2D40-4979-9452-7D4341DDD299}"/>
              </a:ext>
            </a:extLst>
          </p:cNvPr>
          <p:cNvSpPr txBox="1"/>
          <p:nvPr/>
        </p:nvSpPr>
        <p:spPr>
          <a:xfrm>
            <a:off x="558874" y="1976556"/>
            <a:ext cx="6290102" cy="726609"/>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この章ではこれまでの学習を聞き手に伝えるために発表をします。</a:t>
            </a:r>
            <a:endParaRPr lang="en-US" altLang="ja-JP" sz="1200">
              <a:latin typeface="Meiryo UI" panose="020B0604030504040204" pitchFamily="50" charset="-128"/>
              <a:ea typeface="Meiryo UI" panose="020B0604030504040204" pitchFamily="50" charset="-128"/>
              <a:cs typeface="Microsoft JhengHei"/>
            </a:endParaRPr>
          </a:p>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相手に伝えようとすることで、これまでの活動を再認識できます。他のグループの発表を聞いてアドバイスを</a:t>
            </a:r>
            <a:br>
              <a:rPr lang="en-US" altLang="ja-JP" sz="1200">
                <a:latin typeface="Meiryo UI" panose="020B0604030504040204" pitchFamily="50" charset="-128"/>
                <a:ea typeface="Meiryo UI" panose="020B0604030504040204" pitchFamily="50" charset="-128"/>
                <a:cs typeface="Microsoft JhengHei"/>
              </a:rPr>
            </a:br>
            <a:r>
              <a:rPr lang="ja-JP" altLang="en-US" sz="1200">
                <a:latin typeface="Meiryo UI" panose="020B0604030504040204" pitchFamily="50" charset="-128"/>
                <a:ea typeface="Meiryo UI" panose="020B0604030504040204" pitchFamily="50" charset="-128"/>
                <a:cs typeface="Microsoft JhengHei"/>
              </a:rPr>
              <a:t>したり、されたりすることで今後のよりよい発表につながります。</a:t>
            </a:r>
            <a:endParaRPr sz="1200">
              <a:latin typeface="Meiryo UI" panose="020B0604030504040204" pitchFamily="50" charset="-128"/>
              <a:ea typeface="Meiryo UI" panose="020B0604030504040204" pitchFamily="50" charset="-128"/>
              <a:cs typeface="Microsoft JhengHei"/>
            </a:endParaRPr>
          </a:p>
        </p:txBody>
      </p:sp>
      <p:sp>
        <p:nvSpPr>
          <p:cNvPr id="36" name="object 15">
            <a:extLst>
              <a:ext uri="{FF2B5EF4-FFF2-40B4-BE49-F238E27FC236}">
                <a16:creationId xmlns:a16="http://schemas.microsoft.com/office/drawing/2014/main" id="{D013BCEA-AD84-4305-8B13-D1983DD95F44}"/>
              </a:ext>
            </a:extLst>
          </p:cNvPr>
          <p:cNvSpPr/>
          <p:nvPr/>
        </p:nvSpPr>
        <p:spPr>
          <a:xfrm>
            <a:off x="477839" y="282224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latin typeface="+mn-ea"/>
            </a:endParaRPr>
          </a:p>
        </p:txBody>
      </p:sp>
      <p:sp>
        <p:nvSpPr>
          <p:cNvPr id="37" name="object 16">
            <a:extLst>
              <a:ext uri="{FF2B5EF4-FFF2-40B4-BE49-F238E27FC236}">
                <a16:creationId xmlns:a16="http://schemas.microsoft.com/office/drawing/2014/main" id="{5BC765E4-14E0-4892-83AB-453A93B5826A}"/>
              </a:ext>
            </a:extLst>
          </p:cNvPr>
          <p:cNvSpPr/>
          <p:nvPr/>
        </p:nvSpPr>
        <p:spPr>
          <a:xfrm>
            <a:off x="417831" y="1867129"/>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latin typeface="+mn-ea"/>
            </a:endParaRPr>
          </a:p>
        </p:txBody>
      </p:sp>
      <p:sp>
        <p:nvSpPr>
          <p:cNvPr id="48" name="テキスト ボックス 47">
            <a:extLst>
              <a:ext uri="{FF2B5EF4-FFF2-40B4-BE49-F238E27FC236}">
                <a16:creationId xmlns:a16="http://schemas.microsoft.com/office/drawing/2014/main" id="{72091B3C-DC93-4A86-A46B-99168C8855E1}"/>
              </a:ext>
            </a:extLst>
          </p:cNvPr>
          <p:cNvSpPr txBox="1"/>
          <p:nvPr/>
        </p:nvSpPr>
        <p:spPr>
          <a:xfrm>
            <a:off x="649863" y="9290232"/>
            <a:ext cx="5641619" cy="338554"/>
          </a:xfrm>
          <a:prstGeom prst="rect">
            <a:avLst/>
          </a:prstGeom>
          <a:noFill/>
        </p:spPr>
        <p:txBody>
          <a:bodyPr wrap="square" rtlCol="0">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人前で発表するということで、自信にもつながります。</a:t>
            </a:r>
          </a:p>
        </p:txBody>
      </p:sp>
      <p:sp>
        <p:nvSpPr>
          <p:cNvPr id="13" name="テキスト ボックス 12">
            <a:extLst>
              <a:ext uri="{FF2B5EF4-FFF2-40B4-BE49-F238E27FC236}">
                <a16:creationId xmlns:a16="http://schemas.microsoft.com/office/drawing/2014/main" id="{62AEBBA8-41C1-4234-9885-7AEA51E8BBD5}"/>
              </a:ext>
            </a:extLst>
          </p:cNvPr>
          <p:cNvSpPr txBox="1"/>
          <p:nvPr/>
        </p:nvSpPr>
        <p:spPr>
          <a:xfrm>
            <a:off x="660823" y="5389479"/>
            <a:ext cx="3072979" cy="307777"/>
          </a:xfrm>
          <a:prstGeom prst="rect">
            <a:avLst/>
          </a:prstGeom>
          <a:noFill/>
        </p:spPr>
        <p:txBody>
          <a:bodyPr wrap="square" rtlCol="0">
            <a:spAutoFit/>
          </a:bodyPr>
          <a:lstStyle/>
          <a:p>
            <a:r>
              <a:rPr lang="en-US" altLang="ja-JP" sz="1400" b="1">
                <a:solidFill>
                  <a:srgbClr val="EE7800"/>
                </a:solidFill>
                <a:latin typeface="+mn-ea"/>
              </a:rPr>
              <a:t>2</a:t>
            </a:r>
            <a:r>
              <a:rPr lang="ja-JP" altLang="en-US" sz="1400" b="1">
                <a:solidFill>
                  <a:srgbClr val="EE7800"/>
                </a:solidFill>
                <a:latin typeface="+mn-ea"/>
              </a:rPr>
              <a:t>．一番伝えたいことを決めよう</a:t>
            </a:r>
          </a:p>
        </p:txBody>
      </p:sp>
      <p:sp>
        <p:nvSpPr>
          <p:cNvPr id="29" name="テキスト ボックス 28">
            <a:extLst>
              <a:ext uri="{FF2B5EF4-FFF2-40B4-BE49-F238E27FC236}">
                <a16:creationId xmlns:a16="http://schemas.microsoft.com/office/drawing/2014/main" id="{AE03D0FD-730C-4DF0-9927-7F2872DCF442}"/>
              </a:ext>
            </a:extLst>
          </p:cNvPr>
          <p:cNvSpPr txBox="1"/>
          <p:nvPr/>
        </p:nvSpPr>
        <p:spPr>
          <a:xfrm>
            <a:off x="745689" y="3693364"/>
            <a:ext cx="6103287"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誰がどのような順番で発表するかなど事前に段取りを決めましょう。グループでの活動を思い出し、問いの答えを明らかにしてきただろうか？印象に残ってる場面はどこだろうか？などグループメンバーと活動を振り返り、話したことを書き留めておきましょう。</a:t>
            </a:r>
          </a:p>
        </p:txBody>
      </p:sp>
      <p:sp>
        <p:nvSpPr>
          <p:cNvPr id="6" name="object 70">
            <a:extLst>
              <a:ext uri="{FF2B5EF4-FFF2-40B4-BE49-F238E27FC236}">
                <a16:creationId xmlns:a16="http://schemas.microsoft.com/office/drawing/2014/main" id="{BED7EA24-26EF-C11C-54AA-0701527927C2}"/>
              </a:ext>
            </a:extLst>
          </p:cNvPr>
          <p:cNvSpPr txBox="1"/>
          <p:nvPr/>
        </p:nvSpPr>
        <p:spPr>
          <a:xfrm>
            <a:off x="189146" y="1035573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17</a:t>
            </a:r>
            <a:endParaRPr sz="699">
              <a:latin typeface="PMingLiU" panose="02020500000000000000" pitchFamily="18" charset="-120"/>
              <a:ea typeface="PMingLiU" panose="02020500000000000000" pitchFamily="18" charset="-120"/>
              <a:cs typeface="PMingLiU"/>
            </a:endParaRPr>
          </a:p>
        </p:txBody>
      </p:sp>
      <p:sp>
        <p:nvSpPr>
          <p:cNvPr id="30" name="テキスト ボックス 29">
            <a:extLst>
              <a:ext uri="{FF2B5EF4-FFF2-40B4-BE49-F238E27FC236}">
                <a16:creationId xmlns:a16="http://schemas.microsoft.com/office/drawing/2014/main" id="{7555B806-3DAB-21C9-9D06-212A60F3B67A}"/>
              </a:ext>
            </a:extLst>
          </p:cNvPr>
          <p:cNvSpPr txBox="1"/>
          <p:nvPr/>
        </p:nvSpPr>
        <p:spPr>
          <a:xfrm>
            <a:off x="660823" y="4597851"/>
            <a:ext cx="3072979" cy="307777"/>
          </a:xfrm>
          <a:prstGeom prst="rect">
            <a:avLst/>
          </a:prstGeom>
          <a:noFill/>
        </p:spPr>
        <p:txBody>
          <a:bodyPr wrap="square" rtlCol="0">
            <a:spAutoFit/>
          </a:bodyPr>
          <a:lstStyle/>
          <a:p>
            <a:r>
              <a:rPr lang="en-US" altLang="ja-JP" sz="1400" b="1">
                <a:solidFill>
                  <a:srgbClr val="EE7800"/>
                </a:solidFill>
                <a:latin typeface="+mn-ea"/>
              </a:rPr>
              <a:t>1</a:t>
            </a:r>
            <a:r>
              <a:rPr lang="ja-JP" altLang="en-US" sz="1400" b="1">
                <a:solidFill>
                  <a:srgbClr val="EE7800"/>
                </a:solidFill>
                <a:latin typeface="+mn-ea"/>
              </a:rPr>
              <a:t>．グループのテーマ</a:t>
            </a:r>
          </a:p>
        </p:txBody>
      </p:sp>
      <p:sp>
        <p:nvSpPr>
          <p:cNvPr id="31" name="テキスト ボックス 30">
            <a:extLst>
              <a:ext uri="{FF2B5EF4-FFF2-40B4-BE49-F238E27FC236}">
                <a16:creationId xmlns:a16="http://schemas.microsoft.com/office/drawing/2014/main" id="{A08AB38B-7BFB-64F9-C8EE-6CBCD4DC304F}"/>
              </a:ext>
            </a:extLst>
          </p:cNvPr>
          <p:cNvSpPr txBox="1"/>
          <p:nvPr/>
        </p:nvSpPr>
        <p:spPr>
          <a:xfrm>
            <a:off x="660823" y="6337280"/>
            <a:ext cx="3072979" cy="307777"/>
          </a:xfrm>
          <a:prstGeom prst="rect">
            <a:avLst/>
          </a:prstGeom>
          <a:noFill/>
        </p:spPr>
        <p:txBody>
          <a:bodyPr wrap="square" rtlCol="0">
            <a:spAutoFit/>
          </a:bodyPr>
          <a:lstStyle/>
          <a:p>
            <a:r>
              <a:rPr lang="en-US" altLang="ja-JP" sz="1400" b="1">
                <a:solidFill>
                  <a:srgbClr val="EE7800"/>
                </a:solidFill>
                <a:latin typeface="+mn-ea"/>
              </a:rPr>
              <a:t>3</a:t>
            </a:r>
            <a:r>
              <a:rPr lang="ja-JP" altLang="en-US" sz="1400" b="1">
                <a:solidFill>
                  <a:srgbClr val="EE7800"/>
                </a:solidFill>
                <a:latin typeface="+mn-ea"/>
              </a:rPr>
              <a:t>．発表する内容を箇条書きにしよう</a:t>
            </a:r>
          </a:p>
        </p:txBody>
      </p:sp>
      <p:sp>
        <p:nvSpPr>
          <p:cNvPr id="71" name="テキスト ボックス 70">
            <a:extLst>
              <a:ext uri="{FF2B5EF4-FFF2-40B4-BE49-F238E27FC236}">
                <a16:creationId xmlns:a16="http://schemas.microsoft.com/office/drawing/2014/main" id="{F9982D21-30CA-6EFE-0AA5-42BCEA41C615}"/>
              </a:ext>
            </a:extLst>
          </p:cNvPr>
          <p:cNvSpPr txBox="1"/>
          <p:nvPr/>
        </p:nvSpPr>
        <p:spPr>
          <a:xfrm>
            <a:off x="654029" y="7800868"/>
            <a:ext cx="5128994" cy="338554"/>
          </a:xfrm>
          <a:prstGeom prst="rect">
            <a:avLst/>
          </a:prstGeom>
          <a:noFill/>
        </p:spPr>
        <p:txBody>
          <a:bodyPr wrap="square" rtlCol="0">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発表の仕方を工夫することで面白さが倍増します。</a:t>
            </a:r>
          </a:p>
        </p:txBody>
      </p:sp>
      <p:sp>
        <p:nvSpPr>
          <p:cNvPr id="72" name="テキスト ボックス 71">
            <a:extLst>
              <a:ext uri="{FF2B5EF4-FFF2-40B4-BE49-F238E27FC236}">
                <a16:creationId xmlns:a16="http://schemas.microsoft.com/office/drawing/2014/main" id="{608563FE-84D5-BC92-CE23-76B3A88F1336}"/>
              </a:ext>
            </a:extLst>
          </p:cNvPr>
          <p:cNvSpPr txBox="1"/>
          <p:nvPr/>
        </p:nvSpPr>
        <p:spPr>
          <a:xfrm>
            <a:off x="878094" y="8216522"/>
            <a:ext cx="5793965" cy="1015663"/>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発表のやり方もスライド、レポートなど様々な方法があります。</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グループでオリジナルの新聞を作るのもいいですね。記者や編集者になった気分も</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味わえると思います。</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必ずしもまとめたことを発表するだけでなくてもいいです。楽しく取り組める発表方法をグループで</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話し合うのもいいですね。</a:t>
            </a:r>
          </a:p>
        </p:txBody>
      </p:sp>
      <p:pic>
        <p:nvPicPr>
          <p:cNvPr id="73" name="図 72">
            <a:extLst>
              <a:ext uri="{FF2B5EF4-FFF2-40B4-BE49-F238E27FC236}">
                <a16:creationId xmlns:a16="http://schemas.microsoft.com/office/drawing/2014/main" id="{65496CAD-1FAA-CD03-3B73-B1E50D5AA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70890">
            <a:off x="6536984" y="8717647"/>
            <a:ext cx="1015481" cy="765988"/>
          </a:xfrm>
          <a:prstGeom prst="rect">
            <a:avLst/>
          </a:prstGeom>
        </p:spPr>
      </p:pic>
      <p:pic>
        <p:nvPicPr>
          <p:cNvPr id="54" name="図 53">
            <a:extLst>
              <a:ext uri="{FF2B5EF4-FFF2-40B4-BE49-F238E27FC236}">
                <a16:creationId xmlns:a16="http://schemas.microsoft.com/office/drawing/2014/main" id="{0A53CA07-BC6B-56E7-B4FD-A3DDEBE22A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3913" y="7408925"/>
            <a:ext cx="1553277" cy="1375108"/>
          </a:xfrm>
          <a:prstGeom prst="rect">
            <a:avLst/>
          </a:prstGeom>
        </p:spPr>
      </p:pic>
      <p:pic>
        <p:nvPicPr>
          <p:cNvPr id="85" name="図 84">
            <a:extLst>
              <a:ext uri="{FF2B5EF4-FFF2-40B4-BE49-F238E27FC236}">
                <a16:creationId xmlns:a16="http://schemas.microsoft.com/office/drawing/2014/main" id="{E7F43689-9D47-4462-BF74-305E6EEA8E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1397" y="4177013"/>
            <a:ext cx="993061" cy="923719"/>
          </a:xfrm>
          <a:prstGeom prst="rect">
            <a:avLst/>
          </a:prstGeom>
        </p:spPr>
      </p:pic>
      <p:sp>
        <p:nvSpPr>
          <p:cNvPr id="51" name="object 10">
            <a:extLst>
              <a:ext uri="{FF2B5EF4-FFF2-40B4-BE49-F238E27FC236}">
                <a16:creationId xmlns:a16="http://schemas.microsoft.com/office/drawing/2014/main" id="{66DC6AA9-7E56-536F-E57D-FC983747A7A6}"/>
              </a:ext>
            </a:extLst>
          </p:cNvPr>
          <p:cNvSpPr txBox="1">
            <a:spLocks noGrp="1"/>
          </p:cNvSpPr>
          <p:nvPr>
            <p:ph type="title"/>
          </p:nvPr>
        </p:nvSpPr>
        <p:spPr>
          <a:xfrm>
            <a:off x="509621" y="574189"/>
            <a:ext cx="1100609" cy="782202"/>
          </a:xfrm>
          <a:prstGeom prst="rect">
            <a:avLst/>
          </a:prstGeom>
        </p:spPr>
        <p:txBody>
          <a:bodyPr vert="horz" wrap="square" lIns="0" tIns="12700" rIns="0" bIns="0" rtlCol="0">
            <a:spAutoFit/>
          </a:bodyPr>
          <a:lstStyle/>
          <a:p>
            <a:pPr marL="38096">
              <a:spcBef>
                <a:spcPts val="100"/>
              </a:spcBef>
            </a:pPr>
            <a:r>
              <a:rPr sz="1799" b="1">
                <a:latin typeface="Microsoft JhengHei"/>
                <a:cs typeface="Microsoft JhengHei"/>
              </a:rPr>
              <a:t>第</a:t>
            </a:r>
            <a:r>
              <a:rPr sz="1100" b="1">
                <a:latin typeface="Microsoft JhengHei"/>
                <a:cs typeface="Microsoft JhengHei"/>
              </a:rPr>
              <a:t> </a:t>
            </a:r>
            <a:r>
              <a:rPr sz="1100" b="1" spc="-40">
                <a:latin typeface="Microsoft JhengHei"/>
                <a:cs typeface="Microsoft JhengHei"/>
              </a:rPr>
              <a:t> </a:t>
            </a:r>
            <a:r>
              <a:rPr lang="en-US" altLang="ja-JP" sz="7499" spc="-7" baseline="-15000">
                <a:latin typeface="Arial"/>
                <a:cs typeface="Arial"/>
              </a:rPr>
              <a:t>6</a:t>
            </a:r>
            <a:r>
              <a:rPr sz="7499" spc="-1095" baseline="-15000">
                <a:latin typeface="Arial"/>
                <a:cs typeface="Arial"/>
              </a:rPr>
              <a:t> </a:t>
            </a:r>
            <a:r>
              <a:rPr sz="1799" b="1">
                <a:latin typeface="Microsoft JhengHei"/>
                <a:cs typeface="Microsoft JhengHei"/>
              </a:rPr>
              <a:t>章</a:t>
            </a:r>
            <a:endParaRPr sz="1799">
              <a:latin typeface="Microsoft JhengHei"/>
              <a:cs typeface="Microsoft JhengHei"/>
            </a:endParaRPr>
          </a:p>
        </p:txBody>
      </p:sp>
      <p:grpSp>
        <p:nvGrpSpPr>
          <p:cNvPr id="53" name="object 14">
            <a:extLst>
              <a:ext uri="{FF2B5EF4-FFF2-40B4-BE49-F238E27FC236}">
                <a16:creationId xmlns:a16="http://schemas.microsoft.com/office/drawing/2014/main" id="{284D0D07-1C64-2D91-8494-BC9EBC74149F}"/>
              </a:ext>
            </a:extLst>
          </p:cNvPr>
          <p:cNvGrpSpPr/>
          <p:nvPr/>
        </p:nvGrpSpPr>
        <p:grpSpPr>
          <a:xfrm>
            <a:off x="470151" y="3017642"/>
            <a:ext cx="684530" cy="684530"/>
            <a:chOff x="470151" y="1905301"/>
            <a:chExt cx="684530" cy="684530"/>
          </a:xfrm>
        </p:grpSpPr>
        <p:sp>
          <p:nvSpPr>
            <p:cNvPr id="60" name="object 15">
              <a:extLst>
                <a:ext uri="{FF2B5EF4-FFF2-40B4-BE49-F238E27FC236}">
                  <a16:creationId xmlns:a16="http://schemas.microsoft.com/office/drawing/2014/main" id="{F881AEE4-16FC-4E64-E0DB-E95D51BF88B2}"/>
                </a:ext>
              </a:extLst>
            </p:cNvPr>
            <p:cNvSpPr/>
            <p:nvPr/>
          </p:nvSpPr>
          <p:spPr>
            <a:xfrm>
              <a:off x="489202" y="1924357"/>
              <a:ext cx="646430" cy="646430"/>
            </a:xfrm>
            <a:custGeom>
              <a:avLst/>
              <a:gdLst/>
              <a:ahLst/>
              <a:cxnLst/>
              <a:rect l="l" t="t" r="r" b="b"/>
              <a:pathLst>
                <a:path w="646430" h="646430">
                  <a:moveTo>
                    <a:pt x="322948" y="0"/>
                  </a:moveTo>
                  <a:lnTo>
                    <a:pt x="275291" y="3507"/>
                  </a:lnTo>
                  <a:lnTo>
                    <a:pt x="229783" y="13695"/>
                  </a:lnTo>
                  <a:lnTo>
                    <a:pt x="186928" y="30060"/>
                  </a:lnTo>
                  <a:lnTo>
                    <a:pt x="147228" y="52099"/>
                  </a:lnTo>
                  <a:lnTo>
                    <a:pt x="111189" y="79307"/>
                  </a:lnTo>
                  <a:lnTo>
                    <a:pt x="79312" y="111182"/>
                  </a:lnTo>
                  <a:lnTo>
                    <a:pt x="52102" y="147220"/>
                  </a:lnTo>
                  <a:lnTo>
                    <a:pt x="30063" y="186917"/>
                  </a:lnTo>
                  <a:lnTo>
                    <a:pt x="13697" y="229771"/>
                  </a:lnTo>
                  <a:lnTo>
                    <a:pt x="3508" y="275278"/>
                  </a:lnTo>
                  <a:lnTo>
                    <a:pt x="0" y="322935"/>
                  </a:lnTo>
                  <a:lnTo>
                    <a:pt x="3508" y="370598"/>
                  </a:lnTo>
                  <a:lnTo>
                    <a:pt x="13697" y="416110"/>
                  </a:lnTo>
                  <a:lnTo>
                    <a:pt x="30063" y="458969"/>
                  </a:lnTo>
                  <a:lnTo>
                    <a:pt x="52102" y="498670"/>
                  </a:lnTo>
                  <a:lnTo>
                    <a:pt x="79312" y="534710"/>
                  </a:lnTo>
                  <a:lnTo>
                    <a:pt x="111189" y="566586"/>
                  </a:lnTo>
                  <a:lnTo>
                    <a:pt x="147228" y="593796"/>
                  </a:lnTo>
                  <a:lnTo>
                    <a:pt x="186928" y="615835"/>
                  </a:lnTo>
                  <a:lnTo>
                    <a:pt x="229783" y="632200"/>
                  </a:lnTo>
                  <a:lnTo>
                    <a:pt x="275291" y="642388"/>
                  </a:lnTo>
                  <a:lnTo>
                    <a:pt x="322948" y="645896"/>
                  </a:lnTo>
                  <a:lnTo>
                    <a:pt x="370605" y="642388"/>
                  </a:lnTo>
                  <a:lnTo>
                    <a:pt x="416113" y="632200"/>
                  </a:lnTo>
                  <a:lnTo>
                    <a:pt x="458968" y="615835"/>
                  </a:lnTo>
                  <a:lnTo>
                    <a:pt x="498667" y="593796"/>
                  </a:lnTo>
                  <a:lnTo>
                    <a:pt x="534707" y="566586"/>
                  </a:lnTo>
                  <a:lnTo>
                    <a:pt x="566583" y="534710"/>
                  </a:lnTo>
                  <a:lnTo>
                    <a:pt x="593793" y="498670"/>
                  </a:lnTo>
                  <a:lnTo>
                    <a:pt x="615833" y="458969"/>
                  </a:lnTo>
                  <a:lnTo>
                    <a:pt x="632199" y="416110"/>
                  </a:lnTo>
                  <a:lnTo>
                    <a:pt x="642388" y="370598"/>
                  </a:lnTo>
                  <a:lnTo>
                    <a:pt x="645896" y="322935"/>
                  </a:lnTo>
                  <a:lnTo>
                    <a:pt x="642388" y="275278"/>
                  </a:lnTo>
                  <a:lnTo>
                    <a:pt x="632199" y="229771"/>
                  </a:lnTo>
                  <a:lnTo>
                    <a:pt x="615833" y="186917"/>
                  </a:lnTo>
                  <a:lnTo>
                    <a:pt x="593793" y="147220"/>
                  </a:lnTo>
                  <a:lnTo>
                    <a:pt x="566583" y="111182"/>
                  </a:lnTo>
                  <a:lnTo>
                    <a:pt x="534707" y="79307"/>
                  </a:lnTo>
                  <a:lnTo>
                    <a:pt x="498667" y="52099"/>
                  </a:lnTo>
                  <a:lnTo>
                    <a:pt x="458968" y="30060"/>
                  </a:lnTo>
                  <a:lnTo>
                    <a:pt x="416113" y="13695"/>
                  </a:lnTo>
                  <a:lnTo>
                    <a:pt x="370605" y="3507"/>
                  </a:lnTo>
                  <a:lnTo>
                    <a:pt x="322948" y="0"/>
                  </a:lnTo>
                  <a:close/>
                </a:path>
              </a:pathLst>
            </a:custGeom>
            <a:solidFill>
              <a:srgbClr val="FFFFFF"/>
            </a:solidFill>
          </p:spPr>
          <p:txBody>
            <a:bodyPr wrap="square" lIns="0" tIns="0" rIns="0" bIns="0" rtlCol="0"/>
            <a:lstStyle/>
            <a:p>
              <a:endParaRPr sz="1562"/>
            </a:p>
          </p:txBody>
        </p:sp>
        <p:sp>
          <p:nvSpPr>
            <p:cNvPr id="63" name="object 16">
              <a:extLst>
                <a:ext uri="{FF2B5EF4-FFF2-40B4-BE49-F238E27FC236}">
                  <a16:creationId xmlns:a16="http://schemas.microsoft.com/office/drawing/2014/main" id="{87F0BDDB-4913-4579-C5DA-7B3FDD2C95A3}"/>
                </a:ext>
              </a:extLst>
            </p:cNvPr>
            <p:cNvSpPr/>
            <p:nvPr/>
          </p:nvSpPr>
          <p:spPr>
            <a:xfrm>
              <a:off x="470151" y="1905301"/>
              <a:ext cx="684530" cy="684530"/>
            </a:xfrm>
            <a:custGeom>
              <a:avLst/>
              <a:gdLst/>
              <a:ahLst/>
              <a:cxnLst/>
              <a:rect l="l" t="t" r="r" b="b"/>
              <a:pathLst>
                <a:path w="684530"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70" name="object 17">
            <a:extLst>
              <a:ext uri="{FF2B5EF4-FFF2-40B4-BE49-F238E27FC236}">
                <a16:creationId xmlns:a16="http://schemas.microsoft.com/office/drawing/2014/main" id="{B7B2DCCF-F0EB-727F-99E4-9CE45AE222DA}"/>
              </a:ext>
            </a:extLst>
          </p:cNvPr>
          <p:cNvSpPr txBox="1"/>
          <p:nvPr/>
        </p:nvSpPr>
        <p:spPr>
          <a:xfrm>
            <a:off x="723169" y="3166989"/>
            <a:ext cx="178435" cy="344965"/>
          </a:xfrm>
          <a:prstGeom prst="rect">
            <a:avLst/>
          </a:prstGeom>
        </p:spPr>
        <p:txBody>
          <a:bodyPr vert="horz" wrap="square" lIns="0" tIns="13969" rIns="0" bIns="0" rtlCol="0">
            <a:spAutoFit/>
          </a:bodyPr>
          <a:lstStyle/>
          <a:p>
            <a:pPr marL="12699">
              <a:spcBef>
                <a:spcPts val="110"/>
              </a:spcBef>
            </a:pPr>
            <a:r>
              <a:rPr sz="2150" spc="5">
                <a:solidFill>
                  <a:srgbClr val="00B050"/>
                </a:solidFill>
                <a:latin typeface="Arial"/>
                <a:cs typeface="Arial"/>
              </a:rPr>
              <a:t>1</a:t>
            </a:r>
            <a:endParaRPr sz="2150">
              <a:solidFill>
                <a:srgbClr val="00B050"/>
              </a:solidFill>
              <a:latin typeface="Arial"/>
              <a:cs typeface="Arial"/>
            </a:endParaRPr>
          </a:p>
        </p:txBody>
      </p:sp>
      <p:sp>
        <p:nvSpPr>
          <p:cNvPr id="2" name="テキスト ボックス 1">
            <a:extLst>
              <a:ext uri="{FF2B5EF4-FFF2-40B4-BE49-F238E27FC236}">
                <a16:creationId xmlns:a16="http://schemas.microsoft.com/office/drawing/2014/main" id="{D502ABD7-3BF1-FFD8-126E-A393A88F66D9}"/>
              </a:ext>
            </a:extLst>
          </p:cNvPr>
          <p:cNvSpPr txBox="1"/>
          <p:nvPr/>
        </p:nvSpPr>
        <p:spPr>
          <a:xfrm>
            <a:off x="874262" y="9757386"/>
            <a:ext cx="5901673"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よりよく発表するために、グループ内で繰り返し練習し、アドバイスし合うことも大切です。また自分たちの練習を動画に撮り、見返すことも効果的です。</a:t>
            </a:r>
          </a:p>
        </p:txBody>
      </p:sp>
    </p:spTree>
    <p:extLst>
      <p:ext uri="{BB962C8B-B14F-4D97-AF65-F5344CB8AC3E}">
        <p14:creationId xmlns:p14="http://schemas.microsoft.com/office/powerpoint/2010/main" val="255967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a:extLst>
              <a:ext uri="{FF2B5EF4-FFF2-40B4-BE49-F238E27FC236}">
                <a16:creationId xmlns:a16="http://schemas.microsoft.com/office/drawing/2014/main" id="{B49E3C89-C323-C055-CCAE-60FC7DDF3853}"/>
              </a:ext>
            </a:extLst>
          </p:cNvPr>
          <p:cNvSpPr/>
          <p:nvPr/>
        </p:nvSpPr>
        <p:spPr>
          <a:xfrm>
            <a:off x="561583" y="2389094"/>
            <a:ext cx="6455509" cy="6207104"/>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83" name="object 18">
            <a:extLst>
              <a:ext uri="{FF2B5EF4-FFF2-40B4-BE49-F238E27FC236}">
                <a16:creationId xmlns:a16="http://schemas.microsoft.com/office/drawing/2014/main" id="{DB476278-70E6-2D76-2F38-DCC9236EBFCA}"/>
              </a:ext>
            </a:extLst>
          </p:cNvPr>
          <p:cNvSpPr/>
          <p:nvPr/>
        </p:nvSpPr>
        <p:spPr>
          <a:xfrm>
            <a:off x="697257" y="1572249"/>
            <a:ext cx="6403339" cy="467994"/>
          </a:xfrm>
          <a:custGeom>
            <a:avLst/>
            <a:gdLst/>
            <a:ahLst/>
            <a:cxnLst/>
            <a:rect l="l" t="t" r="r" b="b"/>
            <a:pathLst>
              <a:path w="6403340" h="467994">
                <a:moveTo>
                  <a:pt x="6403200" y="0"/>
                </a:moveTo>
                <a:lnTo>
                  <a:pt x="0" y="0"/>
                </a:lnTo>
                <a:lnTo>
                  <a:pt x="0" y="467995"/>
                </a:lnTo>
                <a:lnTo>
                  <a:pt x="6403200" y="467995"/>
                </a:lnTo>
                <a:lnTo>
                  <a:pt x="6403200" y="0"/>
                </a:lnTo>
                <a:close/>
              </a:path>
            </a:pathLst>
          </a:custGeom>
          <a:solidFill>
            <a:srgbClr val="00B050"/>
          </a:solidFill>
          <a:ln>
            <a:noFill/>
          </a:ln>
        </p:spPr>
        <p:txBody>
          <a:bodyPr wrap="square" lIns="0" tIns="0" rIns="0" bIns="0" rtlCol="0"/>
          <a:lstStyle/>
          <a:p>
            <a:endParaRPr sz="1562"/>
          </a:p>
        </p:txBody>
      </p:sp>
      <p:sp>
        <p:nvSpPr>
          <p:cNvPr id="42" name="object 42"/>
          <p:cNvSpPr/>
          <p:nvPr/>
        </p:nvSpPr>
        <p:spPr>
          <a:xfrm>
            <a:off x="7176531" y="10351633"/>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00B050"/>
          </a:solidFill>
        </p:spPr>
        <p:txBody>
          <a:bodyPr wrap="square" lIns="0" tIns="0" rIns="0" bIns="0" rtlCol="0"/>
          <a:lstStyle/>
          <a:p>
            <a:endParaRPr sz="1562"/>
          </a:p>
        </p:txBody>
      </p:sp>
      <p:sp>
        <p:nvSpPr>
          <p:cNvPr id="34" name="テキスト ボックス 33">
            <a:extLst>
              <a:ext uri="{FF2B5EF4-FFF2-40B4-BE49-F238E27FC236}">
                <a16:creationId xmlns:a16="http://schemas.microsoft.com/office/drawing/2014/main" id="{428EC364-69C6-4C40-8BBF-5A246E11E39B}"/>
              </a:ext>
            </a:extLst>
          </p:cNvPr>
          <p:cNvSpPr txBox="1"/>
          <p:nvPr/>
        </p:nvSpPr>
        <p:spPr>
          <a:xfrm>
            <a:off x="1090352" y="1622896"/>
            <a:ext cx="1773795"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発表しよう</a:t>
            </a:r>
          </a:p>
        </p:txBody>
      </p:sp>
      <p:sp>
        <p:nvSpPr>
          <p:cNvPr id="58" name="object 48">
            <a:extLst>
              <a:ext uri="{FF2B5EF4-FFF2-40B4-BE49-F238E27FC236}">
                <a16:creationId xmlns:a16="http://schemas.microsoft.com/office/drawing/2014/main" id="{ECDD905B-5D98-4B80-AA5C-2A1A7F757492}"/>
              </a:ext>
            </a:extLst>
          </p:cNvPr>
          <p:cNvSpPr/>
          <p:nvPr/>
        </p:nvSpPr>
        <p:spPr>
          <a:xfrm>
            <a:off x="555254" y="2653054"/>
            <a:ext cx="4309414" cy="349006"/>
          </a:xfrm>
          <a:custGeom>
            <a:avLst/>
            <a:gdLst/>
            <a:ahLst/>
            <a:cxnLst/>
            <a:rect l="l" t="t" r="r" b="b"/>
            <a:pathLst>
              <a:path w="1996440" h="345439">
                <a:moveTo>
                  <a:pt x="1823605" y="0"/>
                </a:moveTo>
                <a:lnTo>
                  <a:pt x="0" y="0"/>
                </a:lnTo>
                <a:lnTo>
                  <a:pt x="0" y="345020"/>
                </a:lnTo>
                <a:lnTo>
                  <a:pt x="1823605" y="345020"/>
                </a:lnTo>
                <a:lnTo>
                  <a:pt x="1869465" y="338859"/>
                </a:lnTo>
                <a:lnTo>
                  <a:pt x="1910673" y="321469"/>
                </a:lnTo>
                <a:lnTo>
                  <a:pt x="1945586" y="294497"/>
                </a:lnTo>
                <a:lnTo>
                  <a:pt x="1972558" y="259584"/>
                </a:lnTo>
                <a:lnTo>
                  <a:pt x="1989948" y="218376"/>
                </a:lnTo>
                <a:lnTo>
                  <a:pt x="1996109" y="172516"/>
                </a:lnTo>
                <a:lnTo>
                  <a:pt x="1989948" y="126656"/>
                </a:lnTo>
                <a:lnTo>
                  <a:pt x="1972558" y="85445"/>
                </a:lnTo>
                <a:lnTo>
                  <a:pt x="1945586" y="50530"/>
                </a:lnTo>
                <a:lnTo>
                  <a:pt x="1910673" y="23554"/>
                </a:lnTo>
                <a:lnTo>
                  <a:pt x="1869465" y="6162"/>
                </a:lnTo>
                <a:lnTo>
                  <a:pt x="1823605" y="0"/>
                </a:lnTo>
                <a:close/>
              </a:path>
            </a:pathLst>
          </a:custGeom>
          <a:solidFill>
            <a:srgbClr val="009547"/>
          </a:solidFill>
        </p:spPr>
        <p:txBody>
          <a:bodyPr wrap="square" lIns="0" tIns="0" rIns="0" bIns="0" rtlCol="0"/>
          <a:lstStyle/>
          <a:p>
            <a:endParaRPr sz="1562">
              <a:latin typeface="+mn-ea"/>
            </a:endParaRPr>
          </a:p>
        </p:txBody>
      </p:sp>
      <p:sp>
        <p:nvSpPr>
          <p:cNvPr id="59" name="object 48">
            <a:extLst>
              <a:ext uri="{FF2B5EF4-FFF2-40B4-BE49-F238E27FC236}">
                <a16:creationId xmlns:a16="http://schemas.microsoft.com/office/drawing/2014/main" id="{4741BA3F-6F38-4F76-8689-DC7358A06E96}"/>
              </a:ext>
            </a:extLst>
          </p:cNvPr>
          <p:cNvSpPr/>
          <p:nvPr/>
        </p:nvSpPr>
        <p:spPr>
          <a:xfrm>
            <a:off x="547091" y="5578373"/>
            <a:ext cx="4343084" cy="369332"/>
          </a:xfrm>
          <a:custGeom>
            <a:avLst/>
            <a:gdLst/>
            <a:ahLst/>
            <a:cxnLst/>
            <a:rect l="l" t="t" r="r" b="b"/>
            <a:pathLst>
              <a:path w="1996440" h="345439">
                <a:moveTo>
                  <a:pt x="1823605" y="0"/>
                </a:moveTo>
                <a:lnTo>
                  <a:pt x="0" y="0"/>
                </a:lnTo>
                <a:lnTo>
                  <a:pt x="0" y="345020"/>
                </a:lnTo>
                <a:lnTo>
                  <a:pt x="1823605" y="345020"/>
                </a:lnTo>
                <a:lnTo>
                  <a:pt x="1869465" y="338859"/>
                </a:lnTo>
                <a:lnTo>
                  <a:pt x="1910673" y="321469"/>
                </a:lnTo>
                <a:lnTo>
                  <a:pt x="1945586" y="294497"/>
                </a:lnTo>
                <a:lnTo>
                  <a:pt x="1972558" y="259584"/>
                </a:lnTo>
                <a:lnTo>
                  <a:pt x="1989948" y="218376"/>
                </a:lnTo>
                <a:lnTo>
                  <a:pt x="1996109" y="172516"/>
                </a:lnTo>
                <a:lnTo>
                  <a:pt x="1989948" y="126656"/>
                </a:lnTo>
                <a:lnTo>
                  <a:pt x="1972558" y="85445"/>
                </a:lnTo>
                <a:lnTo>
                  <a:pt x="1945586" y="50530"/>
                </a:lnTo>
                <a:lnTo>
                  <a:pt x="1910673" y="23554"/>
                </a:lnTo>
                <a:lnTo>
                  <a:pt x="1869465" y="6162"/>
                </a:lnTo>
                <a:lnTo>
                  <a:pt x="1823605" y="0"/>
                </a:lnTo>
                <a:close/>
              </a:path>
            </a:pathLst>
          </a:custGeom>
          <a:solidFill>
            <a:srgbClr val="009547"/>
          </a:solidFill>
        </p:spPr>
        <p:txBody>
          <a:bodyPr wrap="square" lIns="0" tIns="0" rIns="0" bIns="0" rtlCol="0"/>
          <a:lstStyle/>
          <a:p>
            <a:endParaRPr sz="1562">
              <a:latin typeface="+mn-ea"/>
            </a:endParaRPr>
          </a:p>
        </p:txBody>
      </p:sp>
      <p:cxnSp>
        <p:nvCxnSpPr>
          <p:cNvPr id="64" name="直線コネクタ 63">
            <a:extLst>
              <a:ext uri="{FF2B5EF4-FFF2-40B4-BE49-F238E27FC236}">
                <a16:creationId xmlns:a16="http://schemas.microsoft.com/office/drawing/2014/main" id="{EC819794-045E-4249-B7D8-58CA362752CC}"/>
              </a:ext>
            </a:extLst>
          </p:cNvPr>
          <p:cNvCxnSpPr>
            <a:cxnSpLocks/>
          </p:cNvCxnSpPr>
          <p:nvPr/>
        </p:nvCxnSpPr>
        <p:spPr>
          <a:xfrm>
            <a:off x="561582" y="5330644"/>
            <a:ext cx="6403881" cy="0"/>
          </a:xfrm>
          <a:prstGeom prst="line">
            <a:avLst/>
          </a:prstGeom>
          <a:ln w="57150">
            <a:solidFill>
              <a:srgbClr val="99CC00"/>
            </a:solidFill>
            <a:prstDash val="dash"/>
          </a:ln>
        </p:spPr>
        <p:style>
          <a:lnRef idx="1">
            <a:schemeClr val="accent1"/>
          </a:lnRef>
          <a:fillRef idx="0">
            <a:schemeClr val="accent1"/>
          </a:fillRef>
          <a:effectRef idx="0">
            <a:schemeClr val="accent1"/>
          </a:effectRef>
          <a:fontRef idx="minor">
            <a:schemeClr val="tx1"/>
          </a:fontRef>
        </p:style>
      </p:cxnSp>
      <p:grpSp>
        <p:nvGrpSpPr>
          <p:cNvPr id="65" name="object 3">
            <a:extLst>
              <a:ext uri="{FF2B5EF4-FFF2-40B4-BE49-F238E27FC236}">
                <a16:creationId xmlns:a16="http://schemas.microsoft.com/office/drawing/2014/main" id="{D095C8EE-FE56-4A58-8DB2-723B5D36BC3C}"/>
              </a:ext>
            </a:extLst>
          </p:cNvPr>
          <p:cNvGrpSpPr/>
          <p:nvPr/>
        </p:nvGrpSpPr>
        <p:grpSpPr>
          <a:xfrm>
            <a:off x="436006" y="8779957"/>
            <a:ext cx="6729730" cy="1346646"/>
            <a:chOff x="7926063" y="8767533"/>
            <a:chExt cx="6729730" cy="1456055"/>
          </a:xfrm>
        </p:grpSpPr>
        <p:sp>
          <p:nvSpPr>
            <p:cNvPr id="66" name="object 4">
              <a:extLst>
                <a:ext uri="{FF2B5EF4-FFF2-40B4-BE49-F238E27FC236}">
                  <a16:creationId xmlns:a16="http://schemas.microsoft.com/office/drawing/2014/main" id="{ABA3CCD4-1D4D-475E-934D-821DEF8ECC57}"/>
                </a:ext>
              </a:extLst>
            </p:cNvPr>
            <p:cNvSpPr/>
            <p:nvPr/>
          </p:nvSpPr>
          <p:spPr>
            <a:xfrm>
              <a:off x="7992008" y="8767533"/>
              <a:ext cx="6663690" cy="1456055"/>
            </a:xfrm>
            <a:custGeom>
              <a:avLst/>
              <a:gdLst/>
              <a:ahLst/>
              <a:cxnLst/>
              <a:rect l="l" t="t" r="r" b="b"/>
              <a:pathLst>
                <a:path w="6663690" h="1456054">
                  <a:moveTo>
                    <a:pt x="6663448" y="0"/>
                  </a:moveTo>
                  <a:lnTo>
                    <a:pt x="0" y="0"/>
                  </a:lnTo>
                  <a:lnTo>
                    <a:pt x="0" y="1455877"/>
                  </a:lnTo>
                  <a:lnTo>
                    <a:pt x="6663448" y="1455877"/>
                  </a:lnTo>
                  <a:lnTo>
                    <a:pt x="6663448" y="0"/>
                  </a:lnTo>
                  <a:close/>
                </a:path>
              </a:pathLst>
            </a:custGeom>
            <a:solidFill>
              <a:srgbClr val="FDF0D1"/>
            </a:solidFill>
          </p:spPr>
          <p:txBody>
            <a:bodyPr wrap="square" lIns="0" tIns="0" rIns="0" bIns="0" rtlCol="0"/>
            <a:lstStyle/>
            <a:p>
              <a:endParaRPr sz="1562">
                <a:latin typeface="+mn-ea"/>
              </a:endParaRPr>
            </a:p>
          </p:txBody>
        </p:sp>
        <p:sp>
          <p:nvSpPr>
            <p:cNvPr id="67" name="object 5">
              <a:extLst>
                <a:ext uri="{FF2B5EF4-FFF2-40B4-BE49-F238E27FC236}">
                  <a16:creationId xmlns:a16="http://schemas.microsoft.com/office/drawing/2014/main" id="{75C7FF31-780B-4F4F-9634-E449CE0EEC15}"/>
                </a:ext>
              </a:extLst>
            </p:cNvPr>
            <p:cNvSpPr/>
            <p:nvPr/>
          </p:nvSpPr>
          <p:spPr>
            <a:xfrm>
              <a:off x="7926057" y="8834780"/>
              <a:ext cx="272415" cy="1301115"/>
            </a:xfrm>
            <a:custGeom>
              <a:avLst/>
              <a:gdLst/>
              <a:ahLst/>
              <a:cxnLst/>
              <a:rect l="l" t="t" r="r" b="b"/>
              <a:pathLst>
                <a:path w="272415" h="1301115">
                  <a:moveTo>
                    <a:pt x="272224" y="1232700"/>
                  </a:moveTo>
                  <a:lnTo>
                    <a:pt x="266865" y="1206182"/>
                  </a:lnTo>
                  <a:lnTo>
                    <a:pt x="252272" y="1184529"/>
                  </a:lnTo>
                  <a:lnTo>
                    <a:pt x="230606" y="1169924"/>
                  </a:lnTo>
                  <a:lnTo>
                    <a:pt x="204089" y="1164564"/>
                  </a:lnTo>
                  <a:lnTo>
                    <a:pt x="181394" y="1168450"/>
                  </a:lnTo>
                  <a:lnTo>
                    <a:pt x="161963" y="1179195"/>
                  </a:lnTo>
                  <a:lnTo>
                    <a:pt x="147104" y="1195476"/>
                  </a:lnTo>
                  <a:lnTo>
                    <a:pt x="138112" y="1215948"/>
                  </a:lnTo>
                  <a:lnTo>
                    <a:pt x="0" y="1215948"/>
                  </a:lnTo>
                  <a:lnTo>
                    <a:pt x="0" y="1249438"/>
                  </a:lnTo>
                  <a:lnTo>
                    <a:pt x="138112" y="1249438"/>
                  </a:lnTo>
                  <a:lnTo>
                    <a:pt x="147104" y="1269923"/>
                  </a:lnTo>
                  <a:lnTo>
                    <a:pt x="161963" y="1286205"/>
                  </a:lnTo>
                  <a:lnTo>
                    <a:pt x="181394" y="1296949"/>
                  </a:lnTo>
                  <a:lnTo>
                    <a:pt x="204089" y="1300822"/>
                  </a:lnTo>
                  <a:lnTo>
                    <a:pt x="230606" y="1295476"/>
                  </a:lnTo>
                  <a:lnTo>
                    <a:pt x="252272" y="1280871"/>
                  </a:lnTo>
                  <a:lnTo>
                    <a:pt x="266865" y="1259217"/>
                  </a:lnTo>
                  <a:lnTo>
                    <a:pt x="272224" y="1232700"/>
                  </a:lnTo>
                  <a:close/>
                </a:path>
                <a:path w="272415" h="1301115">
                  <a:moveTo>
                    <a:pt x="272224" y="999782"/>
                  </a:moveTo>
                  <a:lnTo>
                    <a:pt x="266865" y="973264"/>
                  </a:lnTo>
                  <a:lnTo>
                    <a:pt x="252272" y="951611"/>
                  </a:lnTo>
                  <a:lnTo>
                    <a:pt x="230606" y="937006"/>
                  </a:lnTo>
                  <a:lnTo>
                    <a:pt x="204089" y="931646"/>
                  </a:lnTo>
                  <a:lnTo>
                    <a:pt x="181394" y="935532"/>
                  </a:lnTo>
                  <a:lnTo>
                    <a:pt x="161963" y="946277"/>
                  </a:lnTo>
                  <a:lnTo>
                    <a:pt x="147104" y="962558"/>
                  </a:lnTo>
                  <a:lnTo>
                    <a:pt x="138112" y="983030"/>
                  </a:lnTo>
                  <a:lnTo>
                    <a:pt x="0" y="983030"/>
                  </a:lnTo>
                  <a:lnTo>
                    <a:pt x="0" y="1016520"/>
                  </a:lnTo>
                  <a:lnTo>
                    <a:pt x="138112" y="1016520"/>
                  </a:lnTo>
                  <a:lnTo>
                    <a:pt x="147104" y="1037005"/>
                  </a:lnTo>
                  <a:lnTo>
                    <a:pt x="161963" y="1053287"/>
                  </a:lnTo>
                  <a:lnTo>
                    <a:pt x="181394" y="1064031"/>
                  </a:lnTo>
                  <a:lnTo>
                    <a:pt x="204089" y="1067904"/>
                  </a:lnTo>
                  <a:lnTo>
                    <a:pt x="230606" y="1062558"/>
                  </a:lnTo>
                  <a:lnTo>
                    <a:pt x="252272" y="1047953"/>
                  </a:lnTo>
                  <a:lnTo>
                    <a:pt x="266865" y="1026299"/>
                  </a:lnTo>
                  <a:lnTo>
                    <a:pt x="272224" y="999782"/>
                  </a:lnTo>
                  <a:close/>
                </a:path>
                <a:path w="272415" h="1301115">
                  <a:moveTo>
                    <a:pt x="272224" y="766876"/>
                  </a:moveTo>
                  <a:lnTo>
                    <a:pt x="266865" y="740359"/>
                  </a:lnTo>
                  <a:lnTo>
                    <a:pt x="252272" y="718693"/>
                  </a:lnTo>
                  <a:lnTo>
                    <a:pt x="230606" y="704100"/>
                  </a:lnTo>
                  <a:lnTo>
                    <a:pt x="204089" y="698741"/>
                  </a:lnTo>
                  <a:lnTo>
                    <a:pt x="181394" y="702614"/>
                  </a:lnTo>
                  <a:lnTo>
                    <a:pt x="161963" y="713359"/>
                  </a:lnTo>
                  <a:lnTo>
                    <a:pt x="147104" y="729640"/>
                  </a:lnTo>
                  <a:lnTo>
                    <a:pt x="138112" y="750125"/>
                  </a:lnTo>
                  <a:lnTo>
                    <a:pt x="0" y="750125"/>
                  </a:lnTo>
                  <a:lnTo>
                    <a:pt x="0" y="783615"/>
                  </a:lnTo>
                  <a:lnTo>
                    <a:pt x="138112" y="783615"/>
                  </a:lnTo>
                  <a:lnTo>
                    <a:pt x="147104" y="804100"/>
                  </a:lnTo>
                  <a:lnTo>
                    <a:pt x="161963" y="820369"/>
                  </a:lnTo>
                  <a:lnTo>
                    <a:pt x="181394" y="831126"/>
                  </a:lnTo>
                  <a:lnTo>
                    <a:pt x="204089" y="834999"/>
                  </a:lnTo>
                  <a:lnTo>
                    <a:pt x="230606" y="829640"/>
                  </a:lnTo>
                  <a:lnTo>
                    <a:pt x="252272" y="815047"/>
                  </a:lnTo>
                  <a:lnTo>
                    <a:pt x="266865" y="793394"/>
                  </a:lnTo>
                  <a:lnTo>
                    <a:pt x="272224" y="766876"/>
                  </a:lnTo>
                  <a:close/>
                </a:path>
                <a:path w="272415" h="1301115">
                  <a:moveTo>
                    <a:pt x="272224" y="533958"/>
                  </a:moveTo>
                  <a:lnTo>
                    <a:pt x="266865" y="507441"/>
                  </a:lnTo>
                  <a:lnTo>
                    <a:pt x="252272" y="485787"/>
                  </a:lnTo>
                  <a:lnTo>
                    <a:pt x="230606" y="471182"/>
                  </a:lnTo>
                  <a:lnTo>
                    <a:pt x="204089" y="465823"/>
                  </a:lnTo>
                  <a:lnTo>
                    <a:pt x="181394" y="469709"/>
                  </a:lnTo>
                  <a:lnTo>
                    <a:pt x="161963" y="480453"/>
                  </a:lnTo>
                  <a:lnTo>
                    <a:pt x="147104" y="496735"/>
                  </a:lnTo>
                  <a:lnTo>
                    <a:pt x="138112" y="517207"/>
                  </a:lnTo>
                  <a:lnTo>
                    <a:pt x="0" y="517207"/>
                  </a:lnTo>
                  <a:lnTo>
                    <a:pt x="0" y="550697"/>
                  </a:lnTo>
                  <a:lnTo>
                    <a:pt x="138112" y="550697"/>
                  </a:lnTo>
                  <a:lnTo>
                    <a:pt x="147104" y="571182"/>
                  </a:lnTo>
                  <a:lnTo>
                    <a:pt x="161963" y="587463"/>
                  </a:lnTo>
                  <a:lnTo>
                    <a:pt x="181394" y="598208"/>
                  </a:lnTo>
                  <a:lnTo>
                    <a:pt x="204089" y="602081"/>
                  </a:lnTo>
                  <a:lnTo>
                    <a:pt x="230606" y="596734"/>
                  </a:lnTo>
                  <a:lnTo>
                    <a:pt x="252272" y="582129"/>
                  </a:lnTo>
                  <a:lnTo>
                    <a:pt x="266865" y="560476"/>
                  </a:lnTo>
                  <a:lnTo>
                    <a:pt x="272224" y="533958"/>
                  </a:lnTo>
                  <a:close/>
                </a:path>
                <a:path w="272415" h="1301115">
                  <a:moveTo>
                    <a:pt x="272224" y="301053"/>
                  </a:moveTo>
                  <a:lnTo>
                    <a:pt x="266865" y="274523"/>
                  </a:lnTo>
                  <a:lnTo>
                    <a:pt x="252272" y="252869"/>
                  </a:lnTo>
                  <a:lnTo>
                    <a:pt x="230606" y="238264"/>
                  </a:lnTo>
                  <a:lnTo>
                    <a:pt x="204089" y="232918"/>
                  </a:lnTo>
                  <a:lnTo>
                    <a:pt x="181394" y="236791"/>
                  </a:lnTo>
                  <a:lnTo>
                    <a:pt x="161963" y="247535"/>
                  </a:lnTo>
                  <a:lnTo>
                    <a:pt x="147104" y="263817"/>
                  </a:lnTo>
                  <a:lnTo>
                    <a:pt x="138112" y="284302"/>
                  </a:lnTo>
                  <a:lnTo>
                    <a:pt x="0" y="284302"/>
                  </a:lnTo>
                  <a:lnTo>
                    <a:pt x="0" y="317792"/>
                  </a:lnTo>
                  <a:lnTo>
                    <a:pt x="138112" y="317792"/>
                  </a:lnTo>
                  <a:lnTo>
                    <a:pt x="147104" y="338264"/>
                  </a:lnTo>
                  <a:lnTo>
                    <a:pt x="161963" y="354545"/>
                  </a:lnTo>
                  <a:lnTo>
                    <a:pt x="181394" y="365290"/>
                  </a:lnTo>
                  <a:lnTo>
                    <a:pt x="204089" y="369176"/>
                  </a:lnTo>
                  <a:lnTo>
                    <a:pt x="230606" y="363816"/>
                  </a:lnTo>
                  <a:lnTo>
                    <a:pt x="252272" y="349211"/>
                  </a:lnTo>
                  <a:lnTo>
                    <a:pt x="266865" y="327558"/>
                  </a:lnTo>
                  <a:lnTo>
                    <a:pt x="272224" y="301053"/>
                  </a:lnTo>
                  <a:close/>
                </a:path>
                <a:path w="272415" h="1301115">
                  <a:moveTo>
                    <a:pt x="272224" y="68135"/>
                  </a:moveTo>
                  <a:lnTo>
                    <a:pt x="266865" y="41617"/>
                  </a:lnTo>
                  <a:lnTo>
                    <a:pt x="252272" y="19951"/>
                  </a:lnTo>
                  <a:lnTo>
                    <a:pt x="230606" y="5359"/>
                  </a:lnTo>
                  <a:lnTo>
                    <a:pt x="204089" y="0"/>
                  </a:lnTo>
                  <a:lnTo>
                    <a:pt x="181394" y="3873"/>
                  </a:lnTo>
                  <a:lnTo>
                    <a:pt x="161963" y="14617"/>
                  </a:lnTo>
                  <a:lnTo>
                    <a:pt x="147104" y="30899"/>
                  </a:lnTo>
                  <a:lnTo>
                    <a:pt x="138112" y="51384"/>
                  </a:lnTo>
                  <a:lnTo>
                    <a:pt x="0" y="51384"/>
                  </a:lnTo>
                  <a:lnTo>
                    <a:pt x="0" y="84874"/>
                  </a:lnTo>
                  <a:lnTo>
                    <a:pt x="138112" y="84874"/>
                  </a:lnTo>
                  <a:lnTo>
                    <a:pt x="147104" y="105359"/>
                  </a:lnTo>
                  <a:lnTo>
                    <a:pt x="161963" y="121627"/>
                  </a:lnTo>
                  <a:lnTo>
                    <a:pt x="181394" y="132384"/>
                  </a:lnTo>
                  <a:lnTo>
                    <a:pt x="204089" y="136258"/>
                  </a:lnTo>
                  <a:lnTo>
                    <a:pt x="230606" y="130898"/>
                  </a:lnTo>
                  <a:lnTo>
                    <a:pt x="252272" y="116306"/>
                  </a:lnTo>
                  <a:lnTo>
                    <a:pt x="266865" y="94653"/>
                  </a:lnTo>
                  <a:lnTo>
                    <a:pt x="272224" y="68135"/>
                  </a:lnTo>
                  <a:close/>
                </a:path>
              </a:pathLst>
            </a:custGeom>
            <a:solidFill>
              <a:srgbClr val="FFFFFF"/>
            </a:solidFill>
          </p:spPr>
          <p:txBody>
            <a:bodyPr wrap="square" lIns="0" tIns="0" rIns="0" bIns="0" rtlCol="0"/>
            <a:lstStyle/>
            <a:p>
              <a:endParaRPr sz="1562">
                <a:latin typeface="+mn-ea"/>
              </a:endParaRPr>
            </a:p>
          </p:txBody>
        </p:sp>
      </p:grpSp>
      <p:sp>
        <p:nvSpPr>
          <p:cNvPr id="19" name="テキスト ボックス 18">
            <a:extLst>
              <a:ext uri="{FF2B5EF4-FFF2-40B4-BE49-F238E27FC236}">
                <a16:creationId xmlns:a16="http://schemas.microsoft.com/office/drawing/2014/main" id="{F5A36240-8BB4-40BB-9102-481334D676B5}"/>
              </a:ext>
            </a:extLst>
          </p:cNvPr>
          <p:cNvSpPr txBox="1"/>
          <p:nvPr/>
        </p:nvSpPr>
        <p:spPr>
          <a:xfrm>
            <a:off x="3429741" y="9120662"/>
            <a:ext cx="3492812"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本番の発表を聞いて、他のグループのよかったところや参考になるところを書き出しましょう。</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書き留めておくことで記憶にも残り振り返りに役立ちます。</a:t>
            </a:r>
            <a:endParaRPr lang="en-US" altLang="ja-JP" sz="1200">
              <a:latin typeface="Meiryo UI" panose="020B0604030504040204" pitchFamily="50" charset="-128"/>
              <a:ea typeface="Meiryo UI" panose="020B0604030504040204" pitchFamily="50" charset="-128"/>
            </a:endParaRPr>
          </a:p>
        </p:txBody>
      </p:sp>
      <p:pic>
        <p:nvPicPr>
          <p:cNvPr id="68" name="object 65">
            <a:extLst>
              <a:ext uri="{FF2B5EF4-FFF2-40B4-BE49-F238E27FC236}">
                <a16:creationId xmlns:a16="http://schemas.microsoft.com/office/drawing/2014/main" id="{4339FF2A-243D-4397-A9F6-7F24B975F61B}"/>
              </a:ext>
            </a:extLst>
          </p:cNvPr>
          <p:cNvPicPr/>
          <p:nvPr/>
        </p:nvPicPr>
        <p:blipFill>
          <a:blip r:embed="rId3" cstate="print"/>
          <a:stretch>
            <a:fillRect/>
          </a:stretch>
        </p:blipFill>
        <p:spPr>
          <a:xfrm>
            <a:off x="1547145" y="9042721"/>
            <a:ext cx="1791195" cy="882878"/>
          </a:xfrm>
          <a:prstGeom prst="rect">
            <a:avLst/>
          </a:prstGeom>
        </p:spPr>
      </p:pic>
      <p:sp>
        <p:nvSpPr>
          <p:cNvPr id="25" name="テキスト ボックス 24">
            <a:extLst>
              <a:ext uri="{FF2B5EF4-FFF2-40B4-BE49-F238E27FC236}">
                <a16:creationId xmlns:a16="http://schemas.microsoft.com/office/drawing/2014/main" id="{829F2277-02DF-47A8-BF89-7DE30EA53183}"/>
              </a:ext>
            </a:extLst>
          </p:cNvPr>
          <p:cNvSpPr txBox="1"/>
          <p:nvPr/>
        </p:nvSpPr>
        <p:spPr>
          <a:xfrm>
            <a:off x="1818492" y="9268615"/>
            <a:ext cx="1628384" cy="332720"/>
          </a:xfrm>
          <a:prstGeom prst="rect">
            <a:avLst/>
          </a:prstGeom>
          <a:noFill/>
        </p:spPr>
        <p:txBody>
          <a:bodyPr wrap="square" rtlCol="0">
            <a:spAutoFit/>
          </a:bodyPr>
          <a:lstStyle/>
          <a:p>
            <a:r>
              <a:rPr lang="ja-JP" altLang="en-US" sz="1562" b="1">
                <a:solidFill>
                  <a:schemeClr val="bg1"/>
                </a:solidFill>
                <a:latin typeface="+mn-ea"/>
              </a:rPr>
              <a:t>学習ポイント</a:t>
            </a:r>
          </a:p>
        </p:txBody>
      </p:sp>
      <p:sp>
        <p:nvSpPr>
          <p:cNvPr id="11" name="object 70">
            <a:extLst>
              <a:ext uri="{FF2B5EF4-FFF2-40B4-BE49-F238E27FC236}">
                <a16:creationId xmlns:a16="http://schemas.microsoft.com/office/drawing/2014/main" id="{AC0537A5-95C4-41BB-3907-BCE8E5309C96}"/>
              </a:ext>
            </a:extLst>
          </p:cNvPr>
          <p:cNvSpPr txBox="1"/>
          <p:nvPr/>
        </p:nvSpPr>
        <p:spPr>
          <a:xfrm>
            <a:off x="7214882" y="10355736"/>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18</a:t>
            </a:r>
            <a:endParaRPr sz="699">
              <a:latin typeface="PMingLiU" panose="02020500000000000000" pitchFamily="18" charset="-120"/>
              <a:ea typeface="PMingLiU" panose="02020500000000000000" pitchFamily="18" charset="-120"/>
              <a:cs typeface="PMingLiU"/>
            </a:endParaRPr>
          </a:p>
        </p:txBody>
      </p:sp>
      <p:sp>
        <p:nvSpPr>
          <p:cNvPr id="43" name="テキスト ボックス 42">
            <a:extLst>
              <a:ext uri="{FF2B5EF4-FFF2-40B4-BE49-F238E27FC236}">
                <a16:creationId xmlns:a16="http://schemas.microsoft.com/office/drawing/2014/main" id="{3A458EA9-2666-2270-0CE7-ABAF06EFDBD4}"/>
              </a:ext>
            </a:extLst>
          </p:cNvPr>
          <p:cNvSpPr txBox="1"/>
          <p:nvPr/>
        </p:nvSpPr>
        <p:spPr>
          <a:xfrm>
            <a:off x="547091" y="2662966"/>
            <a:ext cx="3904792" cy="338554"/>
          </a:xfrm>
          <a:prstGeom prst="rect">
            <a:avLst/>
          </a:prstGeom>
          <a:noFill/>
        </p:spPr>
        <p:txBody>
          <a:bodyPr wrap="square" rtlCol="0">
            <a:spAutoFit/>
          </a:bodyPr>
          <a:lstStyle/>
          <a:p>
            <a:r>
              <a:rPr lang="ja-JP" altLang="en-US" sz="1600" b="1">
                <a:solidFill>
                  <a:schemeClr val="bg1"/>
                </a:solidFill>
                <a:latin typeface="Meiryo UI" panose="020B0604030504040204" pitchFamily="50" charset="-128"/>
                <a:ea typeface="Meiryo UI" panose="020B0604030504040204" pitchFamily="50" charset="-128"/>
              </a:rPr>
              <a:t>自分のグループへの意見やコメントをもらおう</a:t>
            </a:r>
          </a:p>
        </p:txBody>
      </p:sp>
      <p:sp>
        <p:nvSpPr>
          <p:cNvPr id="44" name="テキスト ボックス 43">
            <a:extLst>
              <a:ext uri="{FF2B5EF4-FFF2-40B4-BE49-F238E27FC236}">
                <a16:creationId xmlns:a16="http://schemas.microsoft.com/office/drawing/2014/main" id="{33FA2668-49DB-29E1-9417-61C41D0FE6B9}"/>
              </a:ext>
            </a:extLst>
          </p:cNvPr>
          <p:cNvSpPr txBox="1"/>
          <p:nvPr/>
        </p:nvSpPr>
        <p:spPr>
          <a:xfrm>
            <a:off x="537170" y="5582461"/>
            <a:ext cx="4435851" cy="338554"/>
          </a:xfrm>
          <a:prstGeom prst="rect">
            <a:avLst/>
          </a:prstGeom>
          <a:noFill/>
        </p:spPr>
        <p:txBody>
          <a:bodyPr wrap="square" rtlCol="0">
            <a:spAutoFit/>
          </a:bodyPr>
          <a:lstStyle/>
          <a:p>
            <a:r>
              <a:rPr lang="ja-JP" altLang="en-US" sz="1600" b="1">
                <a:solidFill>
                  <a:schemeClr val="bg1"/>
                </a:solidFill>
                <a:latin typeface="BIZ UDPゴシック" panose="020B0400000000000000" pitchFamily="50" charset="-128"/>
                <a:ea typeface="BIZ UDPゴシック" panose="020B0400000000000000" pitchFamily="50" charset="-128"/>
              </a:rPr>
              <a:t>他のグループの発表で気づいたことを伝えよう</a:t>
            </a:r>
          </a:p>
        </p:txBody>
      </p:sp>
      <p:pic>
        <p:nvPicPr>
          <p:cNvPr id="61" name="図 60">
            <a:extLst>
              <a:ext uri="{FF2B5EF4-FFF2-40B4-BE49-F238E27FC236}">
                <a16:creationId xmlns:a16="http://schemas.microsoft.com/office/drawing/2014/main" id="{3F17738F-3CE0-CDA4-6592-E5AC26D29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10" y="8842155"/>
            <a:ext cx="912988" cy="1267207"/>
          </a:xfrm>
          <a:prstGeom prst="rect">
            <a:avLst/>
          </a:prstGeom>
        </p:spPr>
      </p:pic>
      <p:grpSp>
        <p:nvGrpSpPr>
          <p:cNvPr id="86" name="object 20">
            <a:extLst>
              <a:ext uri="{FF2B5EF4-FFF2-40B4-BE49-F238E27FC236}">
                <a16:creationId xmlns:a16="http://schemas.microsoft.com/office/drawing/2014/main" id="{4D762875-3DA7-A945-8370-1770DD5FC957}"/>
              </a:ext>
            </a:extLst>
          </p:cNvPr>
          <p:cNvGrpSpPr/>
          <p:nvPr/>
        </p:nvGrpSpPr>
        <p:grpSpPr>
          <a:xfrm>
            <a:off x="421996" y="1463554"/>
            <a:ext cx="684530" cy="684530"/>
            <a:chOff x="7973176" y="433495"/>
            <a:chExt cx="684530" cy="684530"/>
          </a:xfrm>
        </p:grpSpPr>
        <p:sp>
          <p:nvSpPr>
            <p:cNvPr id="87" name="object 21">
              <a:extLst>
                <a:ext uri="{FF2B5EF4-FFF2-40B4-BE49-F238E27FC236}">
                  <a16:creationId xmlns:a16="http://schemas.microsoft.com/office/drawing/2014/main" id="{ECD1F675-7583-C5B7-942E-1ACB8824A3FA}"/>
                </a:ext>
              </a:extLst>
            </p:cNvPr>
            <p:cNvSpPr/>
            <p:nvPr/>
          </p:nvSpPr>
          <p:spPr>
            <a:xfrm>
              <a:off x="7992216" y="452546"/>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88" name="object 22">
              <a:extLst>
                <a:ext uri="{FF2B5EF4-FFF2-40B4-BE49-F238E27FC236}">
                  <a16:creationId xmlns:a16="http://schemas.microsoft.com/office/drawing/2014/main" id="{A4FD0F57-2348-CE63-9BD6-3BF361514700}"/>
                </a:ext>
              </a:extLst>
            </p:cNvPr>
            <p:cNvSpPr/>
            <p:nvPr/>
          </p:nvSpPr>
          <p:spPr>
            <a:xfrm>
              <a:off x="7973176" y="433495"/>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89" name="object 23">
            <a:extLst>
              <a:ext uri="{FF2B5EF4-FFF2-40B4-BE49-F238E27FC236}">
                <a16:creationId xmlns:a16="http://schemas.microsoft.com/office/drawing/2014/main" id="{C407A7E3-4E68-6E80-1A50-B91689E410DE}"/>
              </a:ext>
            </a:extLst>
          </p:cNvPr>
          <p:cNvSpPr txBox="1"/>
          <p:nvPr/>
        </p:nvSpPr>
        <p:spPr>
          <a:xfrm>
            <a:off x="675025" y="1638319"/>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2</a:t>
            </a:r>
            <a:endParaRPr sz="2150" b="1">
              <a:solidFill>
                <a:srgbClr val="00B050"/>
              </a:solidFill>
              <a:latin typeface="Arial"/>
              <a:cs typeface="Arial"/>
            </a:endParaRPr>
          </a:p>
        </p:txBody>
      </p:sp>
      <p:pic>
        <p:nvPicPr>
          <p:cNvPr id="102" name="図 101">
            <a:extLst>
              <a:ext uri="{FF2B5EF4-FFF2-40B4-BE49-F238E27FC236}">
                <a16:creationId xmlns:a16="http://schemas.microsoft.com/office/drawing/2014/main" id="{52DEA586-82F2-33EC-261A-5989F5669A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7830" y="2128205"/>
            <a:ext cx="973568" cy="905587"/>
          </a:xfrm>
          <a:prstGeom prst="rect">
            <a:avLst/>
          </a:prstGeom>
        </p:spPr>
      </p:pic>
      <p:pic>
        <p:nvPicPr>
          <p:cNvPr id="4" name="図 3">
            <a:extLst>
              <a:ext uri="{FF2B5EF4-FFF2-40B4-BE49-F238E27FC236}">
                <a16:creationId xmlns:a16="http://schemas.microsoft.com/office/drawing/2014/main" id="{3F62EC72-E896-38F7-517F-859B080C081F}"/>
              </a:ext>
            </a:extLst>
          </p:cNvPr>
          <p:cNvPicPr>
            <a:picLocks noChangeAspect="1"/>
          </p:cNvPicPr>
          <p:nvPr/>
        </p:nvPicPr>
        <p:blipFill rotWithShape="1">
          <a:blip r:embed="rId6">
            <a:extLst>
              <a:ext uri="{28A0092B-C50C-407E-A947-70E740481C1C}">
                <a14:useLocalDpi xmlns:a14="http://schemas.microsoft.com/office/drawing/2010/main" val="0"/>
              </a:ext>
            </a:extLst>
          </a:blip>
          <a:srcRect l="2454" t="26723" r="10060" b="17621"/>
          <a:stretch/>
        </p:blipFill>
        <p:spPr>
          <a:xfrm>
            <a:off x="527252" y="783349"/>
            <a:ext cx="6147797" cy="394410"/>
          </a:xfrm>
          <a:prstGeom prst="rect">
            <a:avLst/>
          </a:prstGeom>
        </p:spPr>
      </p:pic>
      <p:sp>
        <p:nvSpPr>
          <p:cNvPr id="5" name="テキスト ボックス 4">
            <a:extLst>
              <a:ext uri="{FF2B5EF4-FFF2-40B4-BE49-F238E27FC236}">
                <a16:creationId xmlns:a16="http://schemas.microsoft.com/office/drawing/2014/main" id="{1843026C-8E52-D104-D2B0-F7078DC74B1B}"/>
              </a:ext>
            </a:extLst>
          </p:cNvPr>
          <p:cNvSpPr txBox="1"/>
          <p:nvPr/>
        </p:nvSpPr>
        <p:spPr>
          <a:xfrm>
            <a:off x="501954" y="807977"/>
            <a:ext cx="6214139" cy="307777"/>
          </a:xfrm>
          <a:prstGeom prst="rect">
            <a:avLst/>
          </a:prstGeom>
          <a:noFill/>
        </p:spPr>
        <p:txBody>
          <a:bodyPr wrap="square" rtlCol="0">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他のグループメンバーからも感想を聞き、新たなステップへつなげましょう</a:t>
            </a:r>
          </a:p>
        </p:txBody>
      </p:sp>
      <p:pic>
        <p:nvPicPr>
          <p:cNvPr id="7" name="図 6">
            <a:extLst>
              <a:ext uri="{FF2B5EF4-FFF2-40B4-BE49-F238E27FC236}">
                <a16:creationId xmlns:a16="http://schemas.microsoft.com/office/drawing/2014/main" id="{B4FCF742-712B-DBD3-8D95-370CF3F819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6169" y="206479"/>
            <a:ext cx="1553277" cy="1375108"/>
          </a:xfrm>
          <a:prstGeom prst="rect">
            <a:avLst/>
          </a:prstGeom>
        </p:spPr>
      </p:pic>
    </p:spTree>
    <p:extLst>
      <p:ext uri="{BB962C8B-B14F-4D97-AF65-F5344CB8AC3E}">
        <p14:creationId xmlns:p14="http://schemas.microsoft.com/office/powerpoint/2010/main" val="338370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BEEF4AE-30BF-40C4-943D-629804639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129557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12">
            <a:extLst>
              <a:ext uri="{FF2B5EF4-FFF2-40B4-BE49-F238E27FC236}">
                <a16:creationId xmlns:a16="http://schemas.microsoft.com/office/drawing/2014/main" id="{FAFDF02F-82EC-B299-3F1B-F6EBC188F36E}"/>
              </a:ext>
            </a:extLst>
          </p:cNvPr>
          <p:cNvSpPr/>
          <p:nvPr/>
        </p:nvSpPr>
        <p:spPr>
          <a:xfrm>
            <a:off x="756464" y="4562194"/>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sp>
        <p:nvSpPr>
          <p:cNvPr id="9" name="正方形/長方形 8">
            <a:extLst>
              <a:ext uri="{FF2B5EF4-FFF2-40B4-BE49-F238E27FC236}">
                <a16:creationId xmlns:a16="http://schemas.microsoft.com/office/drawing/2014/main" id="{CA2E5E81-609F-48AF-ED02-B20B0D17BCF1}"/>
              </a:ext>
            </a:extLst>
          </p:cNvPr>
          <p:cNvSpPr/>
          <p:nvPr/>
        </p:nvSpPr>
        <p:spPr>
          <a:xfrm>
            <a:off x="480096" y="5810797"/>
            <a:ext cx="6484023" cy="4328697"/>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39" name="object 8">
            <a:extLst>
              <a:ext uri="{FF2B5EF4-FFF2-40B4-BE49-F238E27FC236}">
                <a16:creationId xmlns:a16="http://schemas.microsoft.com/office/drawing/2014/main" id="{0F623CEB-ACAE-41DA-846A-1C6337B16A4E}"/>
              </a:ext>
            </a:extLst>
          </p:cNvPr>
          <p:cNvSpPr/>
          <p:nvPr/>
        </p:nvSpPr>
        <p:spPr>
          <a:xfrm>
            <a:off x="510423" y="2904084"/>
            <a:ext cx="6605690" cy="1399771"/>
          </a:xfrm>
          <a:custGeom>
            <a:avLst/>
            <a:gdLst/>
            <a:ahLst/>
            <a:cxnLst/>
            <a:rect l="l" t="t" r="r" b="b"/>
            <a:pathLst>
              <a:path w="2969895" h="1240154">
                <a:moveTo>
                  <a:pt x="2969755" y="0"/>
                </a:moveTo>
                <a:lnTo>
                  <a:pt x="0" y="0"/>
                </a:lnTo>
                <a:lnTo>
                  <a:pt x="0" y="1239647"/>
                </a:lnTo>
                <a:lnTo>
                  <a:pt x="2969755" y="1239647"/>
                </a:lnTo>
                <a:lnTo>
                  <a:pt x="2969755" y="0"/>
                </a:lnTo>
                <a:close/>
              </a:path>
            </a:pathLst>
          </a:custGeom>
          <a:solidFill>
            <a:srgbClr val="FEEBBE"/>
          </a:solidFill>
        </p:spPr>
        <p:txBody>
          <a:bodyPr wrap="square" lIns="0" tIns="0" rIns="0" bIns="0" rtlCol="0"/>
          <a:lstStyle/>
          <a:p>
            <a:endParaRPr sz="1562"/>
          </a:p>
        </p:txBody>
      </p:sp>
      <p:pic>
        <p:nvPicPr>
          <p:cNvPr id="102" name="図 101">
            <a:extLst>
              <a:ext uri="{FF2B5EF4-FFF2-40B4-BE49-F238E27FC236}">
                <a16:creationId xmlns:a16="http://schemas.microsoft.com/office/drawing/2014/main" id="{68CEF780-F2C6-E3FB-9D62-6E2B3C68EED6}"/>
              </a:ext>
            </a:extLst>
          </p:cNvPr>
          <p:cNvPicPr>
            <a:picLocks noChangeAspect="1"/>
          </p:cNvPicPr>
          <p:nvPr/>
        </p:nvPicPr>
        <p:blipFill rotWithShape="1">
          <a:blip r:embed="rId3">
            <a:extLst>
              <a:ext uri="{28A0092B-C50C-407E-A947-70E740481C1C}">
                <a14:useLocalDpi xmlns:a14="http://schemas.microsoft.com/office/drawing/2010/main" val="0"/>
              </a:ext>
            </a:extLst>
          </a:blip>
          <a:srcRect l="2454" t="26723" r="10060" b="17621"/>
          <a:stretch/>
        </p:blipFill>
        <p:spPr>
          <a:xfrm>
            <a:off x="756464" y="3043763"/>
            <a:ext cx="6147797" cy="394410"/>
          </a:xfrm>
          <a:prstGeom prst="rect">
            <a:avLst/>
          </a:prstGeom>
        </p:spPr>
      </p:pic>
      <p:pic>
        <p:nvPicPr>
          <p:cNvPr id="43" name="図 42" descr="四角形&#10;&#10;自動的に生成された説明">
            <a:extLst>
              <a:ext uri="{FF2B5EF4-FFF2-40B4-BE49-F238E27FC236}">
                <a16:creationId xmlns:a16="http://schemas.microsoft.com/office/drawing/2014/main" id="{B5B0D363-284E-E148-0818-B6F8885FA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96" y="209203"/>
            <a:ext cx="7022592" cy="1485900"/>
          </a:xfrm>
          <a:prstGeom prst="rect">
            <a:avLst/>
          </a:prstGeom>
        </p:spPr>
      </p:pic>
      <p:sp>
        <p:nvSpPr>
          <p:cNvPr id="3" name="object 3"/>
          <p:cNvSpPr txBox="1"/>
          <p:nvPr/>
        </p:nvSpPr>
        <p:spPr>
          <a:xfrm>
            <a:off x="1703611" y="765838"/>
            <a:ext cx="4356207" cy="505267"/>
          </a:xfrm>
          <a:prstGeom prst="rect">
            <a:avLst/>
          </a:prstGeom>
        </p:spPr>
        <p:txBody>
          <a:bodyPr vert="horz" wrap="square" lIns="0" tIns="12700" rIns="0" bIns="0" rtlCol="0">
            <a:spAutoFit/>
          </a:bodyPr>
          <a:lstStyle/>
          <a:p>
            <a:pPr marL="12699">
              <a:spcBef>
                <a:spcPts val="100"/>
              </a:spcBef>
            </a:pPr>
            <a:r>
              <a:rPr lang="ja-JP" altLang="en-US" sz="3200" b="1">
                <a:solidFill>
                  <a:schemeClr val="bg1"/>
                </a:solidFill>
                <a:latin typeface="Microsoft JhengHei"/>
                <a:cs typeface="Microsoft JhengHei"/>
              </a:rPr>
              <a:t>今回の学習を振り返ろう</a:t>
            </a:r>
            <a:endParaRPr sz="3200" b="1">
              <a:solidFill>
                <a:schemeClr val="bg1"/>
              </a:solidFill>
              <a:latin typeface="Microsoft JhengHei"/>
              <a:cs typeface="Microsoft JhengHei"/>
            </a:endParaRPr>
          </a:p>
        </p:txBody>
      </p:sp>
      <p:sp>
        <p:nvSpPr>
          <p:cNvPr id="11" name="object 11"/>
          <p:cNvSpPr txBox="1"/>
          <p:nvPr/>
        </p:nvSpPr>
        <p:spPr>
          <a:xfrm>
            <a:off x="811990" y="5153984"/>
            <a:ext cx="6483531" cy="480324"/>
          </a:xfrm>
          <a:prstGeom prst="rect">
            <a:avLst/>
          </a:prstGeom>
        </p:spPr>
        <p:txBody>
          <a:bodyPr vert="horz" wrap="square" lIns="0" tIns="12700" rIns="0" bIns="0" rtlCol="0">
            <a:spAutoFit/>
          </a:bodyPr>
          <a:lstStyle/>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第１章で書き出した学習を始める前に抱いていた自分のイメージと学習を終えた後で、イメージが変わったことや</a:t>
            </a:r>
            <a:endParaRPr lang="en-US" altLang="ja-JP" sz="1100">
              <a:latin typeface="Meiryo UI" panose="020B0604030504040204" pitchFamily="50" charset="-128"/>
              <a:ea typeface="Meiryo UI" panose="020B0604030504040204" pitchFamily="50" charset="-128"/>
              <a:cs typeface="Microsoft JhengHei"/>
            </a:endParaRPr>
          </a:p>
          <a:p>
            <a:pPr marL="12699" marR="5079">
              <a:lnSpc>
                <a:spcPct val="143500"/>
              </a:lnSpc>
              <a:spcBef>
                <a:spcPts val="100"/>
              </a:spcBef>
            </a:pPr>
            <a:r>
              <a:rPr lang="ja-JP" altLang="en-US" sz="1100">
                <a:latin typeface="Meiryo UI" panose="020B0604030504040204" pitchFamily="50" charset="-128"/>
                <a:ea typeface="Meiryo UI" panose="020B0604030504040204" pitchFamily="50" charset="-128"/>
                <a:cs typeface="Microsoft JhengHei"/>
              </a:rPr>
              <a:t>新しい気づきなどありましたか？振り返って感じたことを書きましょう。</a:t>
            </a:r>
            <a:endParaRPr lang="en-US" altLang="ja-JP" sz="1100">
              <a:latin typeface="Meiryo UI" panose="020B0604030504040204" pitchFamily="50" charset="-128"/>
              <a:ea typeface="Meiryo UI" panose="020B0604030504040204" pitchFamily="50" charset="-128"/>
              <a:cs typeface="Microsoft JhengHei"/>
            </a:endParaRPr>
          </a:p>
        </p:txBody>
      </p:sp>
      <p:sp>
        <p:nvSpPr>
          <p:cNvPr id="41" name="object 41"/>
          <p:cNvSpPr/>
          <p:nvPr/>
        </p:nvSpPr>
        <p:spPr>
          <a:xfrm>
            <a:off x="-396" y="10338464"/>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00B050"/>
          </a:solidFill>
        </p:spPr>
        <p:txBody>
          <a:bodyPr wrap="square" lIns="0" tIns="0" rIns="0" bIns="0" rtlCol="0"/>
          <a:lstStyle/>
          <a:p>
            <a:endParaRPr sz="1562"/>
          </a:p>
        </p:txBody>
      </p:sp>
      <p:sp>
        <p:nvSpPr>
          <p:cNvPr id="36" name="object 15">
            <a:extLst>
              <a:ext uri="{FF2B5EF4-FFF2-40B4-BE49-F238E27FC236}">
                <a16:creationId xmlns:a16="http://schemas.microsoft.com/office/drawing/2014/main" id="{D013BCEA-AD84-4305-8B13-D1983DD95F44}"/>
              </a:ext>
            </a:extLst>
          </p:cNvPr>
          <p:cNvSpPr/>
          <p:nvPr/>
        </p:nvSpPr>
        <p:spPr>
          <a:xfrm>
            <a:off x="395398" y="2730868"/>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37" name="object 16">
            <a:extLst>
              <a:ext uri="{FF2B5EF4-FFF2-40B4-BE49-F238E27FC236}">
                <a16:creationId xmlns:a16="http://schemas.microsoft.com/office/drawing/2014/main" id="{5BC765E4-14E0-4892-83AB-453A93B5826A}"/>
              </a:ext>
            </a:extLst>
          </p:cNvPr>
          <p:cNvSpPr/>
          <p:nvPr/>
        </p:nvSpPr>
        <p:spPr>
          <a:xfrm>
            <a:off x="417435" y="185396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48" name="テキスト ボックス 47">
            <a:extLst>
              <a:ext uri="{FF2B5EF4-FFF2-40B4-BE49-F238E27FC236}">
                <a16:creationId xmlns:a16="http://schemas.microsoft.com/office/drawing/2014/main" id="{72091B3C-DC93-4A86-A46B-99168C8855E1}"/>
              </a:ext>
            </a:extLst>
          </p:cNvPr>
          <p:cNvSpPr txBox="1"/>
          <p:nvPr/>
        </p:nvSpPr>
        <p:spPr>
          <a:xfrm>
            <a:off x="748300" y="3078522"/>
            <a:ext cx="5669177" cy="307777"/>
          </a:xfrm>
          <a:prstGeom prst="rect">
            <a:avLst/>
          </a:prstGeom>
          <a:noFill/>
        </p:spPr>
        <p:txBody>
          <a:bodyPr wrap="square" rtlCol="0">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これまでの記録を見返して、探究的な学びを振り返りましょう。</a:t>
            </a:r>
          </a:p>
        </p:txBody>
      </p:sp>
      <p:sp>
        <p:nvSpPr>
          <p:cNvPr id="34" name="object 70">
            <a:extLst>
              <a:ext uri="{FF2B5EF4-FFF2-40B4-BE49-F238E27FC236}">
                <a16:creationId xmlns:a16="http://schemas.microsoft.com/office/drawing/2014/main" id="{8162BBB6-5FB6-FBBA-0485-3A898D30C141}"/>
              </a:ext>
            </a:extLst>
          </p:cNvPr>
          <p:cNvSpPr txBox="1"/>
          <p:nvPr/>
        </p:nvSpPr>
        <p:spPr>
          <a:xfrm>
            <a:off x="188750" y="10342567"/>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cs typeface="Arial"/>
              </a:rPr>
              <a:t>19</a:t>
            </a:r>
          </a:p>
        </p:txBody>
      </p:sp>
      <p:pic>
        <p:nvPicPr>
          <p:cNvPr id="22" name="図 21">
            <a:extLst>
              <a:ext uri="{FF2B5EF4-FFF2-40B4-BE49-F238E27FC236}">
                <a16:creationId xmlns:a16="http://schemas.microsoft.com/office/drawing/2014/main" id="{E3D270A3-89F2-241D-305B-9DBB75465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468" y="3195708"/>
            <a:ext cx="1553277" cy="1375108"/>
          </a:xfrm>
          <a:prstGeom prst="rect">
            <a:avLst/>
          </a:prstGeom>
        </p:spPr>
      </p:pic>
      <p:pic>
        <p:nvPicPr>
          <p:cNvPr id="50" name="図 49">
            <a:extLst>
              <a:ext uri="{FF2B5EF4-FFF2-40B4-BE49-F238E27FC236}">
                <a16:creationId xmlns:a16="http://schemas.microsoft.com/office/drawing/2014/main" id="{F12D81D0-9152-6F2F-7172-1E6B1A51E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7477" y="5428962"/>
            <a:ext cx="973568" cy="905587"/>
          </a:xfrm>
          <a:prstGeom prst="rect">
            <a:avLst/>
          </a:prstGeom>
        </p:spPr>
      </p:pic>
      <p:sp>
        <p:nvSpPr>
          <p:cNvPr id="44" name="object 5">
            <a:extLst>
              <a:ext uri="{FF2B5EF4-FFF2-40B4-BE49-F238E27FC236}">
                <a16:creationId xmlns:a16="http://schemas.microsoft.com/office/drawing/2014/main" id="{69AADDC7-5697-844C-E915-A8EC3B6C72B1}"/>
              </a:ext>
            </a:extLst>
          </p:cNvPr>
          <p:cNvSpPr txBox="1"/>
          <p:nvPr/>
        </p:nvSpPr>
        <p:spPr>
          <a:xfrm>
            <a:off x="6178506" y="454092"/>
            <a:ext cx="814069"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1A13F"/>
                </a:solidFill>
                <a:latin typeface="Microsoft JhengHei"/>
                <a:cs typeface="Microsoft JhengHei"/>
              </a:rPr>
              <a:t>事後</a:t>
            </a:r>
            <a:endParaRPr lang="en-US" altLang="ja-JP" sz="2400" b="1">
              <a:solidFill>
                <a:srgbClr val="01A13F"/>
              </a:solidFill>
              <a:latin typeface="Microsoft JhengHei"/>
              <a:cs typeface="Microsoft JhengHei"/>
            </a:endParaRPr>
          </a:p>
          <a:p>
            <a:pPr marL="12699" algn="ctr">
              <a:spcBef>
                <a:spcPts val="121"/>
              </a:spcBef>
            </a:pPr>
            <a:r>
              <a:rPr lang="ja-JP" altLang="en-US" sz="2400" b="1">
                <a:solidFill>
                  <a:srgbClr val="01A13F"/>
                </a:solidFill>
                <a:latin typeface="Microsoft JhengHei"/>
                <a:cs typeface="Microsoft JhengHei"/>
              </a:rPr>
              <a:t>学習</a:t>
            </a:r>
            <a:endParaRPr sz="2400" b="1">
              <a:solidFill>
                <a:srgbClr val="01A13F"/>
              </a:solidFill>
              <a:latin typeface="Microsoft JhengHei"/>
              <a:cs typeface="Microsoft JhengHei"/>
            </a:endParaRPr>
          </a:p>
        </p:txBody>
      </p:sp>
      <p:sp>
        <p:nvSpPr>
          <p:cNvPr id="47" name="object 10">
            <a:extLst>
              <a:ext uri="{FF2B5EF4-FFF2-40B4-BE49-F238E27FC236}">
                <a16:creationId xmlns:a16="http://schemas.microsoft.com/office/drawing/2014/main" id="{BFD908F3-6DF0-1AD9-C6AF-6A8361E7A278}"/>
              </a:ext>
            </a:extLst>
          </p:cNvPr>
          <p:cNvSpPr txBox="1">
            <a:spLocks/>
          </p:cNvSpPr>
          <p:nvPr/>
        </p:nvSpPr>
        <p:spPr>
          <a:xfrm>
            <a:off x="509225" y="561019"/>
            <a:ext cx="1100609" cy="782202"/>
          </a:xfrm>
          <a:prstGeom prst="rect">
            <a:avLst/>
          </a:prstGeom>
        </p:spPr>
        <p:txBody>
          <a:bodyPr vert="horz" wrap="square" lIns="0" tIns="12700" rIns="0" bIns="0" rtlCol="0">
            <a:spAutoFit/>
          </a:bodyPr>
          <a:lstStyle>
            <a:lvl1pPr>
              <a:defRPr sz="4250" b="0" i="0">
                <a:solidFill>
                  <a:schemeClr val="bg1"/>
                </a:solidFill>
                <a:latin typeface="PMingLiU"/>
                <a:ea typeface="+mj-ea"/>
                <a:cs typeface="PMingLiU"/>
              </a:defRPr>
            </a:lvl1pPr>
          </a:lstStyle>
          <a:p>
            <a:pPr marL="38096">
              <a:spcBef>
                <a:spcPts val="100"/>
              </a:spcBef>
            </a:pPr>
            <a:r>
              <a:rPr kumimoji="0" lang="ja-JP" altLang="en-US" sz="1799" b="1" kern="0">
                <a:latin typeface="Microsoft JhengHei"/>
                <a:cs typeface="Microsoft JhengHei"/>
              </a:rPr>
              <a:t>第</a:t>
            </a:r>
            <a:r>
              <a:rPr kumimoji="0" lang="ja-JP" altLang="en-US" sz="1100" b="1" kern="0">
                <a:latin typeface="Microsoft JhengHei"/>
                <a:cs typeface="Microsoft JhengHei"/>
              </a:rPr>
              <a:t> </a:t>
            </a:r>
            <a:r>
              <a:rPr kumimoji="0" lang="ja-JP" altLang="en-US" sz="1100" b="1" kern="0" spc="-40">
                <a:latin typeface="Microsoft JhengHei"/>
                <a:cs typeface="Microsoft JhengHei"/>
              </a:rPr>
              <a:t> </a:t>
            </a:r>
            <a:r>
              <a:rPr kumimoji="0" lang="en-US" altLang="ja-JP" sz="7499" kern="0" spc="-7" baseline="-15000">
                <a:latin typeface="Arial"/>
                <a:cs typeface="Arial"/>
              </a:rPr>
              <a:t>7</a:t>
            </a:r>
            <a:r>
              <a:rPr kumimoji="0" lang="ja-JP" altLang="en-US" sz="1799" b="1" kern="0">
                <a:latin typeface="Microsoft JhengHei"/>
                <a:cs typeface="Microsoft JhengHei"/>
              </a:rPr>
              <a:t>章</a:t>
            </a:r>
            <a:endParaRPr kumimoji="0" lang="ja-JP" altLang="en-US" sz="1799" kern="0">
              <a:latin typeface="Microsoft JhengHei"/>
              <a:cs typeface="Microsoft JhengHei"/>
            </a:endParaRPr>
          </a:p>
        </p:txBody>
      </p:sp>
      <p:grpSp>
        <p:nvGrpSpPr>
          <p:cNvPr id="51" name="object 14">
            <a:extLst>
              <a:ext uri="{FF2B5EF4-FFF2-40B4-BE49-F238E27FC236}">
                <a16:creationId xmlns:a16="http://schemas.microsoft.com/office/drawing/2014/main" id="{C37356B4-C66A-07E4-067E-3CBC30C19DF5}"/>
              </a:ext>
            </a:extLst>
          </p:cNvPr>
          <p:cNvGrpSpPr/>
          <p:nvPr/>
        </p:nvGrpSpPr>
        <p:grpSpPr>
          <a:xfrm>
            <a:off x="469755" y="4446192"/>
            <a:ext cx="684530" cy="684530"/>
            <a:chOff x="470151" y="1905301"/>
            <a:chExt cx="684530" cy="684530"/>
          </a:xfrm>
        </p:grpSpPr>
        <p:sp>
          <p:nvSpPr>
            <p:cNvPr id="56" name="object 15">
              <a:extLst>
                <a:ext uri="{FF2B5EF4-FFF2-40B4-BE49-F238E27FC236}">
                  <a16:creationId xmlns:a16="http://schemas.microsoft.com/office/drawing/2014/main" id="{2F164947-E06E-B59D-BA0F-838E16C57DF8}"/>
                </a:ext>
              </a:extLst>
            </p:cNvPr>
            <p:cNvSpPr/>
            <p:nvPr/>
          </p:nvSpPr>
          <p:spPr>
            <a:xfrm>
              <a:off x="489202" y="1924357"/>
              <a:ext cx="646430" cy="646430"/>
            </a:xfrm>
            <a:custGeom>
              <a:avLst/>
              <a:gdLst/>
              <a:ahLst/>
              <a:cxnLst/>
              <a:rect l="l" t="t" r="r" b="b"/>
              <a:pathLst>
                <a:path w="646430" h="646430">
                  <a:moveTo>
                    <a:pt x="322948" y="0"/>
                  </a:moveTo>
                  <a:lnTo>
                    <a:pt x="275291" y="3507"/>
                  </a:lnTo>
                  <a:lnTo>
                    <a:pt x="229783" y="13695"/>
                  </a:lnTo>
                  <a:lnTo>
                    <a:pt x="186928" y="30060"/>
                  </a:lnTo>
                  <a:lnTo>
                    <a:pt x="147228" y="52099"/>
                  </a:lnTo>
                  <a:lnTo>
                    <a:pt x="111189" y="79307"/>
                  </a:lnTo>
                  <a:lnTo>
                    <a:pt x="79312" y="111182"/>
                  </a:lnTo>
                  <a:lnTo>
                    <a:pt x="52102" y="147220"/>
                  </a:lnTo>
                  <a:lnTo>
                    <a:pt x="30063" y="186917"/>
                  </a:lnTo>
                  <a:lnTo>
                    <a:pt x="13697" y="229771"/>
                  </a:lnTo>
                  <a:lnTo>
                    <a:pt x="3508" y="275278"/>
                  </a:lnTo>
                  <a:lnTo>
                    <a:pt x="0" y="322935"/>
                  </a:lnTo>
                  <a:lnTo>
                    <a:pt x="3508" y="370598"/>
                  </a:lnTo>
                  <a:lnTo>
                    <a:pt x="13697" y="416110"/>
                  </a:lnTo>
                  <a:lnTo>
                    <a:pt x="30063" y="458969"/>
                  </a:lnTo>
                  <a:lnTo>
                    <a:pt x="52102" y="498670"/>
                  </a:lnTo>
                  <a:lnTo>
                    <a:pt x="79312" y="534710"/>
                  </a:lnTo>
                  <a:lnTo>
                    <a:pt x="111189" y="566586"/>
                  </a:lnTo>
                  <a:lnTo>
                    <a:pt x="147228" y="593796"/>
                  </a:lnTo>
                  <a:lnTo>
                    <a:pt x="186928" y="615835"/>
                  </a:lnTo>
                  <a:lnTo>
                    <a:pt x="229783" y="632200"/>
                  </a:lnTo>
                  <a:lnTo>
                    <a:pt x="275291" y="642388"/>
                  </a:lnTo>
                  <a:lnTo>
                    <a:pt x="322948" y="645896"/>
                  </a:lnTo>
                  <a:lnTo>
                    <a:pt x="370605" y="642388"/>
                  </a:lnTo>
                  <a:lnTo>
                    <a:pt x="416113" y="632200"/>
                  </a:lnTo>
                  <a:lnTo>
                    <a:pt x="458968" y="615835"/>
                  </a:lnTo>
                  <a:lnTo>
                    <a:pt x="498667" y="593796"/>
                  </a:lnTo>
                  <a:lnTo>
                    <a:pt x="534707" y="566586"/>
                  </a:lnTo>
                  <a:lnTo>
                    <a:pt x="566583" y="534710"/>
                  </a:lnTo>
                  <a:lnTo>
                    <a:pt x="593793" y="498670"/>
                  </a:lnTo>
                  <a:lnTo>
                    <a:pt x="615833" y="458969"/>
                  </a:lnTo>
                  <a:lnTo>
                    <a:pt x="632199" y="416110"/>
                  </a:lnTo>
                  <a:lnTo>
                    <a:pt x="642388" y="370598"/>
                  </a:lnTo>
                  <a:lnTo>
                    <a:pt x="645896" y="322935"/>
                  </a:lnTo>
                  <a:lnTo>
                    <a:pt x="642388" y="275278"/>
                  </a:lnTo>
                  <a:lnTo>
                    <a:pt x="632199" y="229771"/>
                  </a:lnTo>
                  <a:lnTo>
                    <a:pt x="615833" y="186917"/>
                  </a:lnTo>
                  <a:lnTo>
                    <a:pt x="593793" y="147220"/>
                  </a:lnTo>
                  <a:lnTo>
                    <a:pt x="566583" y="111182"/>
                  </a:lnTo>
                  <a:lnTo>
                    <a:pt x="534707" y="79307"/>
                  </a:lnTo>
                  <a:lnTo>
                    <a:pt x="498667" y="52099"/>
                  </a:lnTo>
                  <a:lnTo>
                    <a:pt x="458968" y="30060"/>
                  </a:lnTo>
                  <a:lnTo>
                    <a:pt x="416113" y="13695"/>
                  </a:lnTo>
                  <a:lnTo>
                    <a:pt x="370605" y="3507"/>
                  </a:lnTo>
                  <a:lnTo>
                    <a:pt x="322948" y="0"/>
                  </a:lnTo>
                  <a:close/>
                </a:path>
              </a:pathLst>
            </a:custGeom>
            <a:solidFill>
              <a:srgbClr val="FFFFFF"/>
            </a:solidFill>
          </p:spPr>
          <p:txBody>
            <a:bodyPr wrap="square" lIns="0" tIns="0" rIns="0" bIns="0" rtlCol="0"/>
            <a:lstStyle/>
            <a:p>
              <a:endParaRPr sz="1562"/>
            </a:p>
          </p:txBody>
        </p:sp>
        <p:sp>
          <p:nvSpPr>
            <p:cNvPr id="57" name="object 16">
              <a:extLst>
                <a:ext uri="{FF2B5EF4-FFF2-40B4-BE49-F238E27FC236}">
                  <a16:creationId xmlns:a16="http://schemas.microsoft.com/office/drawing/2014/main" id="{A042FB54-CDA2-D31B-D2C5-CF456851561D}"/>
                </a:ext>
              </a:extLst>
            </p:cNvPr>
            <p:cNvSpPr/>
            <p:nvPr/>
          </p:nvSpPr>
          <p:spPr>
            <a:xfrm>
              <a:off x="470151" y="1905301"/>
              <a:ext cx="684530" cy="684530"/>
            </a:xfrm>
            <a:custGeom>
              <a:avLst/>
              <a:gdLst/>
              <a:ahLst/>
              <a:cxnLst/>
              <a:rect l="l" t="t" r="r" b="b"/>
              <a:pathLst>
                <a:path w="684530"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58" name="object 17">
            <a:extLst>
              <a:ext uri="{FF2B5EF4-FFF2-40B4-BE49-F238E27FC236}">
                <a16:creationId xmlns:a16="http://schemas.microsoft.com/office/drawing/2014/main" id="{62AD56C4-E07A-25B3-B0E2-3B212C98A628}"/>
              </a:ext>
            </a:extLst>
          </p:cNvPr>
          <p:cNvSpPr txBox="1"/>
          <p:nvPr/>
        </p:nvSpPr>
        <p:spPr>
          <a:xfrm>
            <a:off x="722773" y="4595540"/>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1</a:t>
            </a:r>
            <a:endParaRPr sz="2150" b="1">
              <a:solidFill>
                <a:srgbClr val="00B050"/>
              </a:solidFill>
              <a:latin typeface="Arial"/>
              <a:cs typeface="Arial"/>
            </a:endParaRPr>
          </a:p>
        </p:txBody>
      </p:sp>
      <p:sp>
        <p:nvSpPr>
          <p:cNvPr id="5" name="テキスト ボックス 4">
            <a:extLst>
              <a:ext uri="{FF2B5EF4-FFF2-40B4-BE49-F238E27FC236}">
                <a16:creationId xmlns:a16="http://schemas.microsoft.com/office/drawing/2014/main" id="{33B5B936-5A6A-8DC2-5580-FEBF2987147A}"/>
              </a:ext>
            </a:extLst>
          </p:cNvPr>
          <p:cNvSpPr txBox="1"/>
          <p:nvPr/>
        </p:nvSpPr>
        <p:spPr>
          <a:xfrm>
            <a:off x="901208" y="3528638"/>
            <a:ext cx="4824714"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これまでに取り組んできた「テーマを決める」「問いを立てる」「情報収集する」「情報をまとめる」「発表する」という一連の活動が“探究的な学び”です。</a:t>
            </a:r>
          </a:p>
        </p:txBody>
      </p:sp>
      <p:sp>
        <p:nvSpPr>
          <p:cNvPr id="15" name="object 14">
            <a:extLst>
              <a:ext uri="{FF2B5EF4-FFF2-40B4-BE49-F238E27FC236}">
                <a16:creationId xmlns:a16="http://schemas.microsoft.com/office/drawing/2014/main" id="{2906EF75-5214-A390-7A10-F38F79BF51F3}"/>
              </a:ext>
            </a:extLst>
          </p:cNvPr>
          <p:cNvSpPr txBox="1"/>
          <p:nvPr/>
        </p:nvSpPr>
        <p:spPr>
          <a:xfrm>
            <a:off x="657536" y="1948973"/>
            <a:ext cx="6246724" cy="713785"/>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この章では、これまでの学習内容を振り返ります。全体を振り返ることで、自分自身の内面の変化にも気づくかもしれません。自分の住む地域でも修学旅行を通した学びを身近な問題として考えることができることでしょう。</a:t>
            </a:r>
            <a:endParaRPr sz="1200">
              <a:latin typeface="Meiryo UI" panose="020B0604030504040204" pitchFamily="50" charset="-128"/>
              <a:ea typeface="Meiryo UI" panose="020B0604030504040204" pitchFamily="50" charset="-128"/>
              <a:cs typeface="Microsoft JhengHei"/>
            </a:endParaRPr>
          </a:p>
        </p:txBody>
      </p:sp>
      <p:sp>
        <p:nvSpPr>
          <p:cNvPr id="16" name="テキスト ボックス 15">
            <a:extLst>
              <a:ext uri="{FF2B5EF4-FFF2-40B4-BE49-F238E27FC236}">
                <a16:creationId xmlns:a16="http://schemas.microsoft.com/office/drawing/2014/main" id="{3F91420F-D343-06A9-5924-99CFAB985B93}"/>
              </a:ext>
            </a:extLst>
          </p:cNvPr>
          <p:cNvSpPr txBox="1"/>
          <p:nvPr/>
        </p:nvSpPr>
        <p:spPr>
          <a:xfrm>
            <a:off x="1097073" y="4599227"/>
            <a:ext cx="6282816"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学習を通じて気づいたこと・感じたことを振り返ってみよう</a:t>
            </a:r>
          </a:p>
        </p:txBody>
      </p:sp>
    </p:spTree>
    <p:extLst>
      <p:ext uri="{BB962C8B-B14F-4D97-AF65-F5344CB8AC3E}">
        <p14:creationId xmlns:p14="http://schemas.microsoft.com/office/powerpoint/2010/main" val="350171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bject 12">
            <a:extLst>
              <a:ext uri="{FF2B5EF4-FFF2-40B4-BE49-F238E27FC236}">
                <a16:creationId xmlns:a16="http://schemas.microsoft.com/office/drawing/2014/main" id="{8AFCBADE-FC8B-1350-57FA-5A8D277D4716}"/>
              </a:ext>
            </a:extLst>
          </p:cNvPr>
          <p:cNvSpPr/>
          <p:nvPr/>
        </p:nvSpPr>
        <p:spPr>
          <a:xfrm>
            <a:off x="686000" y="5918155"/>
            <a:ext cx="6408420" cy="467994"/>
          </a:xfrm>
          <a:custGeom>
            <a:avLst/>
            <a:gdLst/>
            <a:ahLst/>
            <a:cxnLst/>
            <a:rect l="l" t="t" r="r" b="b"/>
            <a:pathLst>
              <a:path w="6408420" h="467994">
                <a:moveTo>
                  <a:pt x="6408000" y="0"/>
                </a:moveTo>
                <a:lnTo>
                  <a:pt x="0" y="0"/>
                </a:lnTo>
                <a:lnTo>
                  <a:pt x="0" y="467995"/>
                </a:lnTo>
                <a:lnTo>
                  <a:pt x="6408000" y="467995"/>
                </a:lnTo>
                <a:lnTo>
                  <a:pt x="6408000" y="0"/>
                </a:lnTo>
                <a:close/>
              </a:path>
            </a:pathLst>
          </a:custGeom>
          <a:solidFill>
            <a:srgbClr val="00B050"/>
          </a:solidFill>
        </p:spPr>
        <p:txBody>
          <a:bodyPr wrap="square" lIns="0" tIns="0" rIns="0" bIns="0" rtlCol="0"/>
          <a:lstStyle/>
          <a:p>
            <a:endParaRPr sz="1562"/>
          </a:p>
        </p:txBody>
      </p:sp>
      <p:sp>
        <p:nvSpPr>
          <p:cNvPr id="65" name="object 18">
            <a:extLst>
              <a:ext uri="{FF2B5EF4-FFF2-40B4-BE49-F238E27FC236}">
                <a16:creationId xmlns:a16="http://schemas.microsoft.com/office/drawing/2014/main" id="{6D7FE19D-B5A5-2AA0-1438-40C15F6B9405}"/>
              </a:ext>
            </a:extLst>
          </p:cNvPr>
          <p:cNvSpPr/>
          <p:nvPr/>
        </p:nvSpPr>
        <p:spPr>
          <a:xfrm>
            <a:off x="686913" y="419784"/>
            <a:ext cx="6403339" cy="622198"/>
          </a:xfrm>
          <a:custGeom>
            <a:avLst/>
            <a:gdLst/>
            <a:ahLst/>
            <a:cxnLst/>
            <a:rect l="l" t="t" r="r" b="b"/>
            <a:pathLst>
              <a:path w="6403340" h="467994">
                <a:moveTo>
                  <a:pt x="6403200" y="0"/>
                </a:moveTo>
                <a:lnTo>
                  <a:pt x="0" y="0"/>
                </a:lnTo>
                <a:lnTo>
                  <a:pt x="0" y="467995"/>
                </a:lnTo>
                <a:lnTo>
                  <a:pt x="6403200" y="467995"/>
                </a:lnTo>
                <a:lnTo>
                  <a:pt x="6403200" y="0"/>
                </a:lnTo>
                <a:close/>
              </a:path>
            </a:pathLst>
          </a:custGeom>
          <a:solidFill>
            <a:srgbClr val="00B050"/>
          </a:solidFill>
          <a:ln>
            <a:noFill/>
          </a:ln>
        </p:spPr>
        <p:txBody>
          <a:bodyPr wrap="square" lIns="0" tIns="0" rIns="0" bIns="0" rtlCol="0"/>
          <a:lstStyle/>
          <a:p>
            <a:endParaRPr sz="1562"/>
          </a:p>
        </p:txBody>
      </p:sp>
      <p:sp>
        <p:nvSpPr>
          <p:cNvPr id="42" name="object 42"/>
          <p:cNvSpPr/>
          <p:nvPr/>
        </p:nvSpPr>
        <p:spPr>
          <a:xfrm>
            <a:off x="7167640" y="10338464"/>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00B050"/>
          </a:solidFill>
        </p:spPr>
        <p:txBody>
          <a:bodyPr wrap="square" lIns="0" tIns="0" rIns="0" bIns="0" rtlCol="0"/>
          <a:lstStyle/>
          <a:p>
            <a:endParaRPr sz="1562"/>
          </a:p>
        </p:txBody>
      </p:sp>
      <p:sp>
        <p:nvSpPr>
          <p:cNvPr id="25" name="正方形/長方形 24">
            <a:extLst>
              <a:ext uri="{FF2B5EF4-FFF2-40B4-BE49-F238E27FC236}">
                <a16:creationId xmlns:a16="http://schemas.microsoft.com/office/drawing/2014/main" id="{84504F7C-CA2B-4182-9785-8BB5353478B3}"/>
              </a:ext>
            </a:extLst>
          </p:cNvPr>
          <p:cNvSpPr/>
          <p:nvPr/>
        </p:nvSpPr>
        <p:spPr>
          <a:xfrm>
            <a:off x="499278" y="1308511"/>
            <a:ext cx="6408420" cy="3241715"/>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32" name="正方形/長方形 31">
            <a:extLst>
              <a:ext uri="{FF2B5EF4-FFF2-40B4-BE49-F238E27FC236}">
                <a16:creationId xmlns:a16="http://schemas.microsoft.com/office/drawing/2014/main" id="{D775D15C-A0CB-462B-A584-27E548AB42BE}"/>
              </a:ext>
            </a:extLst>
          </p:cNvPr>
          <p:cNvSpPr/>
          <p:nvPr/>
        </p:nvSpPr>
        <p:spPr>
          <a:xfrm>
            <a:off x="462736" y="6602045"/>
            <a:ext cx="6524904" cy="2072236"/>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6" name="吹き出し: 角を丸めた四角形 5">
            <a:extLst>
              <a:ext uri="{FF2B5EF4-FFF2-40B4-BE49-F238E27FC236}">
                <a16:creationId xmlns:a16="http://schemas.microsoft.com/office/drawing/2014/main" id="{D936EA3E-1762-40E1-A26B-0340277480CF}"/>
              </a:ext>
            </a:extLst>
          </p:cNvPr>
          <p:cNvSpPr/>
          <p:nvPr/>
        </p:nvSpPr>
        <p:spPr>
          <a:xfrm>
            <a:off x="830806" y="4796194"/>
            <a:ext cx="5021514" cy="684531"/>
          </a:xfrm>
          <a:prstGeom prst="wedgeRoundRectCallout">
            <a:avLst>
              <a:gd name="adj1" fmla="val 48212"/>
              <a:gd name="adj2" fmla="val 76600"/>
              <a:gd name="adj3" fmla="val 1666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8" name="テキスト ボックス 7">
            <a:extLst>
              <a:ext uri="{FF2B5EF4-FFF2-40B4-BE49-F238E27FC236}">
                <a16:creationId xmlns:a16="http://schemas.microsoft.com/office/drawing/2014/main" id="{53A71912-345F-444A-A2D0-07AA2B071E58}"/>
              </a:ext>
            </a:extLst>
          </p:cNvPr>
          <p:cNvSpPr txBox="1"/>
          <p:nvPr/>
        </p:nvSpPr>
        <p:spPr>
          <a:xfrm>
            <a:off x="1016893" y="4886555"/>
            <a:ext cx="4546617"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学習を始める前には気づかなかったことを見つけることはできたでしょうか？学習を終えた自分に向けて、率直な気持ちを言葉にしてみましょう。</a:t>
            </a:r>
          </a:p>
        </p:txBody>
      </p:sp>
      <p:sp>
        <p:nvSpPr>
          <p:cNvPr id="30" name="テキスト ボックス 29">
            <a:extLst>
              <a:ext uri="{FF2B5EF4-FFF2-40B4-BE49-F238E27FC236}">
                <a16:creationId xmlns:a16="http://schemas.microsoft.com/office/drawing/2014/main" id="{8EF9E088-DFB3-4990-8593-9272BFCEE926}"/>
              </a:ext>
            </a:extLst>
          </p:cNvPr>
          <p:cNvSpPr txBox="1"/>
          <p:nvPr/>
        </p:nvSpPr>
        <p:spPr>
          <a:xfrm>
            <a:off x="1035914" y="407722"/>
            <a:ext cx="5810250" cy="573106"/>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解決しなかった問いや、さらに知りたいと思ったことを</a:t>
            </a:r>
            <a:endParaRPr lang="en-US" altLang="ja-JP" sz="1562" b="1">
              <a:solidFill>
                <a:schemeClr val="bg1"/>
              </a:solidFill>
              <a:latin typeface="BIZ UDPゴシック" panose="020B0400000000000000" pitchFamily="50" charset="-128"/>
              <a:ea typeface="BIZ UDPゴシック" panose="020B0400000000000000" pitchFamily="50" charset="-128"/>
            </a:endParaRPr>
          </a:p>
          <a:p>
            <a:r>
              <a:rPr lang="ja-JP" altLang="en-US" sz="1562" b="1">
                <a:solidFill>
                  <a:schemeClr val="bg1"/>
                </a:solidFill>
                <a:latin typeface="BIZ UDPゴシック" panose="020B0400000000000000" pitchFamily="50" charset="-128"/>
                <a:ea typeface="BIZ UDPゴシック" panose="020B0400000000000000" pitchFamily="50" charset="-128"/>
              </a:rPr>
              <a:t>書いてみよう</a:t>
            </a:r>
          </a:p>
        </p:txBody>
      </p:sp>
      <p:sp>
        <p:nvSpPr>
          <p:cNvPr id="13" name="吹き出し: 角を丸めた四角形 12">
            <a:extLst>
              <a:ext uri="{FF2B5EF4-FFF2-40B4-BE49-F238E27FC236}">
                <a16:creationId xmlns:a16="http://schemas.microsoft.com/office/drawing/2014/main" id="{42A64A17-0D72-4C65-84CB-350721902ED5}"/>
              </a:ext>
            </a:extLst>
          </p:cNvPr>
          <p:cNvSpPr/>
          <p:nvPr/>
        </p:nvSpPr>
        <p:spPr>
          <a:xfrm>
            <a:off x="1606680" y="8818825"/>
            <a:ext cx="2415653" cy="936670"/>
          </a:xfrm>
          <a:prstGeom prst="wedgeRoundRectCallout">
            <a:avLst>
              <a:gd name="adj1" fmla="val -41913"/>
              <a:gd name="adj2" fmla="val 79557"/>
              <a:gd name="adj3" fmla="val 16667"/>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latin typeface="+mn-ea"/>
            </a:endParaRPr>
          </a:p>
        </p:txBody>
      </p:sp>
      <p:sp>
        <p:nvSpPr>
          <p:cNvPr id="19" name="テキスト ボックス 18">
            <a:extLst>
              <a:ext uri="{FF2B5EF4-FFF2-40B4-BE49-F238E27FC236}">
                <a16:creationId xmlns:a16="http://schemas.microsoft.com/office/drawing/2014/main" id="{325F95CE-9606-4696-A4EF-9E428BA2D8E2}"/>
              </a:ext>
            </a:extLst>
          </p:cNvPr>
          <p:cNvSpPr txBox="1"/>
          <p:nvPr/>
        </p:nvSpPr>
        <p:spPr>
          <a:xfrm>
            <a:off x="1745447" y="8953876"/>
            <a:ext cx="2276882"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学んだことを自分の住む地域と</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比べてみることによって、より身近な問題として考えられます。</a:t>
            </a:r>
          </a:p>
        </p:txBody>
      </p:sp>
      <p:sp>
        <p:nvSpPr>
          <p:cNvPr id="54" name="吹き出し: 角を丸めた四角形 53">
            <a:extLst>
              <a:ext uri="{FF2B5EF4-FFF2-40B4-BE49-F238E27FC236}">
                <a16:creationId xmlns:a16="http://schemas.microsoft.com/office/drawing/2014/main" id="{923106FF-1D1A-4107-9336-B6E10275E5BB}"/>
              </a:ext>
            </a:extLst>
          </p:cNvPr>
          <p:cNvSpPr/>
          <p:nvPr/>
        </p:nvSpPr>
        <p:spPr>
          <a:xfrm>
            <a:off x="4931964" y="8842145"/>
            <a:ext cx="2262321" cy="776187"/>
          </a:xfrm>
          <a:prstGeom prst="wedgeRoundRectCallout">
            <a:avLst>
              <a:gd name="adj1" fmla="val -38235"/>
              <a:gd name="adj2" fmla="val 73953"/>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latin typeface="+mn-ea"/>
            </a:endParaRPr>
          </a:p>
        </p:txBody>
      </p:sp>
      <p:sp>
        <p:nvSpPr>
          <p:cNvPr id="55" name="テキスト ボックス 54">
            <a:extLst>
              <a:ext uri="{FF2B5EF4-FFF2-40B4-BE49-F238E27FC236}">
                <a16:creationId xmlns:a16="http://schemas.microsoft.com/office/drawing/2014/main" id="{655088D5-0547-4E13-BB3B-16F1AB14DE9B}"/>
              </a:ext>
            </a:extLst>
          </p:cNvPr>
          <p:cNvSpPr txBox="1"/>
          <p:nvPr/>
        </p:nvSpPr>
        <p:spPr>
          <a:xfrm>
            <a:off x="5059122" y="8944608"/>
            <a:ext cx="2237069"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住んでる地域のことを今まで</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深く考えたことなかったな。</a:t>
            </a:r>
            <a:endParaRPr lang="en-US" altLang="ja-JP" sz="1200">
              <a:latin typeface="Meiryo UI" panose="020B0604030504040204" pitchFamily="50" charset="-128"/>
              <a:ea typeface="Meiryo UI" panose="020B0604030504040204" pitchFamily="50" charset="-128"/>
            </a:endParaRPr>
          </a:p>
        </p:txBody>
      </p:sp>
      <p:sp>
        <p:nvSpPr>
          <p:cNvPr id="52" name="object 70">
            <a:extLst>
              <a:ext uri="{FF2B5EF4-FFF2-40B4-BE49-F238E27FC236}">
                <a16:creationId xmlns:a16="http://schemas.microsoft.com/office/drawing/2014/main" id="{3F5E3A81-6239-714A-2526-67AAB9FFFC01}"/>
              </a:ext>
            </a:extLst>
          </p:cNvPr>
          <p:cNvSpPr txBox="1"/>
          <p:nvPr/>
        </p:nvSpPr>
        <p:spPr>
          <a:xfrm>
            <a:off x="7205991" y="10342567"/>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5">
                <a:solidFill>
                  <a:srgbClr val="FFFFFF"/>
                </a:solidFill>
                <a:latin typeface="Arial"/>
                <a:cs typeface="Arial"/>
              </a:rPr>
              <a:t>20</a:t>
            </a:r>
            <a:endParaRPr sz="699">
              <a:latin typeface="PMingLiU" panose="02020500000000000000" pitchFamily="18" charset="-120"/>
              <a:ea typeface="PMingLiU" panose="02020500000000000000" pitchFamily="18" charset="-120"/>
              <a:cs typeface="PMingLiU"/>
            </a:endParaRPr>
          </a:p>
        </p:txBody>
      </p:sp>
      <p:pic>
        <p:nvPicPr>
          <p:cNvPr id="21" name="図 20">
            <a:extLst>
              <a:ext uri="{FF2B5EF4-FFF2-40B4-BE49-F238E27FC236}">
                <a16:creationId xmlns:a16="http://schemas.microsoft.com/office/drawing/2014/main" id="{3B912BFB-975F-0A28-A766-715C304C0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407" y="4599228"/>
            <a:ext cx="1553277" cy="1375108"/>
          </a:xfrm>
          <a:prstGeom prst="rect">
            <a:avLst/>
          </a:prstGeom>
        </p:spPr>
      </p:pic>
      <p:pic>
        <p:nvPicPr>
          <p:cNvPr id="24" name="図 23">
            <a:extLst>
              <a:ext uri="{FF2B5EF4-FFF2-40B4-BE49-F238E27FC236}">
                <a16:creationId xmlns:a16="http://schemas.microsoft.com/office/drawing/2014/main" id="{FF2B85D2-19E6-923F-8074-33CB6315A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90" y="8854487"/>
            <a:ext cx="1069750" cy="1484788"/>
          </a:xfrm>
          <a:prstGeom prst="rect">
            <a:avLst/>
          </a:prstGeom>
        </p:spPr>
      </p:pic>
      <p:pic>
        <p:nvPicPr>
          <p:cNvPr id="53" name="図 52">
            <a:extLst>
              <a:ext uri="{FF2B5EF4-FFF2-40B4-BE49-F238E27FC236}">
                <a16:creationId xmlns:a16="http://schemas.microsoft.com/office/drawing/2014/main" id="{7223EA6B-C763-B3CE-7CD2-54075A7F44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550" y="974929"/>
            <a:ext cx="973568" cy="905587"/>
          </a:xfrm>
          <a:prstGeom prst="rect">
            <a:avLst/>
          </a:prstGeom>
        </p:spPr>
      </p:pic>
      <p:pic>
        <p:nvPicPr>
          <p:cNvPr id="59" name="図 58">
            <a:extLst>
              <a:ext uri="{FF2B5EF4-FFF2-40B4-BE49-F238E27FC236}">
                <a16:creationId xmlns:a16="http://schemas.microsoft.com/office/drawing/2014/main" id="{45064F47-AB47-B9E3-19CE-87A4BB186A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622" y="6343869"/>
            <a:ext cx="973568" cy="905587"/>
          </a:xfrm>
          <a:prstGeom prst="rect">
            <a:avLst/>
          </a:prstGeom>
        </p:spPr>
      </p:pic>
      <p:grpSp>
        <p:nvGrpSpPr>
          <p:cNvPr id="66" name="object 20">
            <a:extLst>
              <a:ext uri="{FF2B5EF4-FFF2-40B4-BE49-F238E27FC236}">
                <a16:creationId xmlns:a16="http://schemas.microsoft.com/office/drawing/2014/main" id="{47A2E1E4-B68E-C242-B704-B6282E89AFE8}"/>
              </a:ext>
            </a:extLst>
          </p:cNvPr>
          <p:cNvGrpSpPr/>
          <p:nvPr/>
        </p:nvGrpSpPr>
        <p:grpSpPr>
          <a:xfrm>
            <a:off x="413105" y="383586"/>
            <a:ext cx="684530" cy="684530"/>
            <a:chOff x="7973176" y="433495"/>
            <a:chExt cx="684530" cy="684530"/>
          </a:xfrm>
        </p:grpSpPr>
        <p:sp>
          <p:nvSpPr>
            <p:cNvPr id="67" name="object 21">
              <a:extLst>
                <a:ext uri="{FF2B5EF4-FFF2-40B4-BE49-F238E27FC236}">
                  <a16:creationId xmlns:a16="http://schemas.microsoft.com/office/drawing/2014/main" id="{008698D3-C07D-EA9B-D88D-183E2A5B0C31}"/>
                </a:ext>
              </a:extLst>
            </p:cNvPr>
            <p:cNvSpPr/>
            <p:nvPr/>
          </p:nvSpPr>
          <p:spPr>
            <a:xfrm>
              <a:off x="7992216" y="452546"/>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72" name="object 22">
              <a:extLst>
                <a:ext uri="{FF2B5EF4-FFF2-40B4-BE49-F238E27FC236}">
                  <a16:creationId xmlns:a16="http://schemas.microsoft.com/office/drawing/2014/main" id="{5DEC7BD2-54F5-7A47-C65A-EA6B79179D65}"/>
                </a:ext>
              </a:extLst>
            </p:cNvPr>
            <p:cNvSpPr/>
            <p:nvPr/>
          </p:nvSpPr>
          <p:spPr>
            <a:xfrm>
              <a:off x="7973176" y="433495"/>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73" name="object 23">
            <a:extLst>
              <a:ext uri="{FF2B5EF4-FFF2-40B4-BE49-F238E27FC236}">
                <a16:creationId xmlns:a16="http://schemas.microsoft.com/office/drawing/2014/main" id="{A0ACD3C1-4C77-0A18-AC04-34CF2259880F}"/>
              </a:ext>
            </a:extLst>
          </p:cNvPr>
          <p:cNvSpPr txBox="1"/>
          <p:nvPr/>
        </p:nvSpPr>
        <p:spPr>
          <a:xfrm>
            <a:off x="666134" y="532950"/>
            <a:ext cx="178435" cy="344965"/>
          </a:xfrm>
          <a:prstGeom prst="rect">
            <a:avLst/>
          </a:prstGeom>
        </p:spPr>
        <p:txBody>
          <a:bodyPr vert="horz" wrap="square" lIns="0" tIns="13969" rIns="0" bIns="0" rtlCol="0">
            <a:spAutoFit/>
          </a:bodyPr>
          <a:lstStyle/>
          <a:p>
            <a:pPr marL="12699">
              <a:spcBef>
                <a:spcPts val="110"/>
              </a:spcBef>
            </a:pPr>
            <a:r>
              <a:rPr sz="2150" b="1" spc="5">
                <a:solidFill>
                  <a:srgbClr val="00B050"/>
                </a:solidFill>
                <a:latin typeface="Arial"/>
                <a:cs typeface="Arial"/>
              </a:rPr>
              <a:t>2</a:t>
            </a:r>
            <a:endParaRPr sz="2150" b="1">
              <a:solidFill>
                <a:srgbClr val="00B050"/>
              </a:solidFill>
              <a:latin typeface="Arial"/>
              <a:cs typeface="Arial"/>
            </a:endParaRPr>
          </a:p>
        </p:txBody>
      </p:sp>
      <p:grpSp>
        <p:nvGrpSpPr>
          <p:cNvPr id="96" name="object 20">
            <a:extLst>
              <a:ext uri="{FF2B5EF4-FFF2-40B4-BE49-F238E27FC236}">
                <a16:creationId xmlns:a16="http://schemas.microsoft.com/office/drawing/2014/main" id="{1767632B-FB29-7E10-3DC6-E391C1573315}"/>
              </a:ext>
            </a:extLst>
          </p:cNvPr>
          <p:cNvGrpSpPr/>
          <p:nvPr/>
        </p:nvGrpSpPr>
        <p:grpSpPr>
          <a:xfrm>
            <a:off x="432156" y="5793786"/>
            <a:ext cx="684530" cy="684530"/>
            <a:chOff x="7973176" y="433495"/>
            <a:chExt cx="684530" cy="684530"/>
          </a:xfrm>
        </p:grpSpPr>
        <p:sp>
          <p:nvSpPr>
            <p:cNvPr id="97" name="object 21">
              <a:extLst>
                <a:ext uri="{FF2B5EF4-FFF2-40B4-BE49-F238E27FC236}">
                  <a16:creationId xmlns:a16="http://schemas.microsoft.com/office/drawing/2014/main" id="{B488A2CE-12B6-B5C3-A719-F6FAD97D7CA2}"/>
                </a:ext>
              </a:extLst>
            </p:cNvPr>
            <p:cNvSpPr/>
            <p:nvPr/>
          </p:nvSpPr>
          <p:spPr>
            <a:xfrm>
              <a:off x="7992216" y="452546"/>
              <a:ext cx="646430" cy="646430"/>
            </a:xfrm>
            <a:custGeom>
              <a:avLst/>
              <a:gdLst/>
              <a:ahLst/>
              <a:cxnLst/>
              <a:rect l="l" t="t" r="r" b="b"/>
              <a:pathLst>
                <a:path w="646429" h="646430">
                  <a:moveTo>
                    <a:pt x="322960"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8"/>
                  </a:lnTo>
                  <a:lnTo>
                    <a:pt x="13697" y="416117"/>
                  </a:lnTo>
                  <a:lnTo>
                    <a:pt x="30063" y="458973"/>
                  </a:lnTo>
                  <a:lnTo>
                    <a:pt x="52103" y="498673"/>
                  </a:lnTo>
                  <a:lnTo>
                    <a:pt x="79313" y="534712"/>
                  </a:lnTo>
                  <a:lnTo>
                    <a:pt x="111191" y="566588"/>
                  </a:lnTo>
                  <a:lnTo>
                    <a:pt x="147232" y="593796"/>
                  </a:lnTo>
                  <a:lnTo>
                    <a:pt x="186933" y="615835"/>
                  </a:lnTo>
                  <a:lnTo>
                    <a:pt x="229790" y="632200"/>
                  </a:lnTo>
                  <a:lnTo>
                    <a:pt x="275300" y="642388"/>
                  </a:lnTo>
                  <a:lnTo>
                    <a:pt x="322960" y="645896"/>
                  </a:lnTo>
                  <a:lnTo>
                    <a:pt x="370617" y="642388"/>
                  </a:lnTo>
                  <a:lnTo>
                    <a:pt x="416125" y="632200"/>
                  </a:lnTo>
                  <a:lnTo>
                    <a:pt x="458981" y="615835"/>
                  </a:lnTo>
                  <a:lnTo>
                    <a:pt x="498680" y="593796"/>
                  </a:lnTo>
                  <a:lnTo>
                    <a:pt x="534720" y="566588"/>
                  </a:lnTo>
                  <a:lnTo>
                    <a:pt x="566596" y="534712"/>
                  </a:lnTo>
                  <a:lnTo>
                    <a:pt x="593806" y="498673"/>
                  </a:lnTo>
                  <a:lnTo>
                    <a:pt x="615846" y="458973"/>
                  </a:lnTo>
                  <a:lnTo>
                    <a:pt x="632212" y="416117"/>
                  </a:lnTo>
                  <a:lnTo>
                    <a:pt x="642401" y="370608"/>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0" y="0"/>
                  </a:lnTo>
                  <a:close/>
                </a:path>
              </a:pathLst>
            </a:custGeom>
            <a:solidFill>
              <a:srgbClr val="FFFFFF"/>
            </a:solidFill>
          </p:spPr>
          <p:txBody>
            <a:bodyPr wrap="square" lIns="0" tIns="0" rIns="0" bIns="0" rtlCol="0"/>
            <a:lstStyle/>
            <a:p>
              <a:endParaRPr sz="1562"/>
            </a:p>
          </p:txBody>
        </p:sp>
        <p:sp>
          <p:nvSpPr>
            <p:cNvPr id="98" name="object 22">
              <a:extLst>
                <a:ext uri="{FF2B5EF4-FFF2-40B4-BE49-F238E27FC236}">
                  <a16:creationId xmlns:a16="http://schemas.microsoft.com/office/drawing/2014/main" id="{E0BECB23-523F-D65F-2486-F4225532AF86}"/>
                </a:ext>
              </a:extLst>
            </p:cNvPr>
            <p:cNvSpPr/>
            <p:nvPr/>
          </p:nvSpPr>
          <p:spPr>
            <a:xfrm>
              <a:off x="7973176" y="433495"/>
              <a:ext cx="684530" cy="684530"/>
            </a:xfrm>
            <a:custGeom>
              <a:avLst/>
              <a:gdLst/>
              <a:ahLst/>
              <a:cxnLst/>
              <a:rect l="l" t="t" r="r" b="b"/>
              <a:pathLst>
                <a:path w="684529" h="684530">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29" h="684530">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50"/>
            </a:solidFill>
          </p:spPr>
          <p:txBody>
            <a:bodyPr wrap="square" lIns="0" tIns="0" rIns="0" bIns="0" rtlCol="0"/>
            <a:lstStyle/>
            <a:p>
              <a:endParaRPr sz="1562"/>
            </a:p>
          </p:txBody>
        </p:sp>
      </p:grpSp>
      <p:sp>
        <p:nvSpPr>
          <p:cNvPr id="99" name="object 23">
            <a:extLst>
              <a:ext uri="{FF2B5EF4-FFF2-40B4-BE49-F238E27FC236}">
                <a16:creationId xmlns:a16="http://schemas.microsoft.com/office/drawing/2014/main" id="{1BDFC2A0-A391-19D8-2318-45D1E1FB7D2F}"/>
              </a:ext>
            </a:extLst>
          </p:cNvPr>
          <p:cNvSpPr txBox="1"/>
          <p:nvPr/>
        </p:nvSpPr>
        <p:spPr>
          <a:xfrm>
            <a:off x="685184" y="5943150"/>
            <a:ext cx="178435" cy="344965"/>
          </a:xfrm>
          <a:prstGeom prst="rect">
            <a:avLst/>
          </a:prstGeom>
        </p:spPr>
        <p:txBody>
          <a:bodyPr vert="horz" wrap="square" lIns="0" tIns="13969" rIns="0" bIns="0" rtlCol="0">
            <a:spAutoFit/>
          </a:bodyPr>
          <a:lstStyle/>
          <a:p>
            <a:pPr marL="12699">
              <a:spcBef>
                <a:spcPts val="110"/>
              </a:spcBef>
            </a:pPr>
            <a:r>
              <a:rPr lang="en-US" altLang="ja-JP" sz="2150" b="1" spc="5">
                <a:solidFill>
                  <a:srgbClr val="00B050"/>
                </a:solidFill>
                <a:latin typeface="Arial"/>
                <a:cs typeface="Arial"/>
              </a:rPr>
              <a:t>3</a:t>
            </a:r>
            <a:endParaRPr sz="2150" b="1">
              <a:solidFill>
                <a:srgbClr val="00B050"/>
              </a:solidFill>
              <a:latin typeface="Arial"/>
              <a:cs typeface="Arial"/>
            </a:endParaRPr>
          </a:p>
        </p:txBody>
      </p:sp>
      <p:pic>
        <p:nvPicPr>
          <p:cNvPr id="7" name="図 6" descr="時計 が含まれている画像&#10;&#10;自動的に生成された説明">
            <a:extLst>
              <a:ext uri="{FF2B5EF4-FFF2-40B4-BE49-F238E27FC236}">
                <a16:creationId xmlns:a16="http://schemas.microsoft.com/office/drawing/2014/main" id="{9A9CE642-ADDF-DD50-4692-15507C2417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4911" y="9034721"/>
            <a:ext cx="1260306" cy="1318430"/>
          </a:xfrm>
          <a:prstGeom prst="rect">
            <a:avLst/>
          </a:prstGeom>
        </p:spPr>
      </p:pic>
      <p:sp>
        <p:nvSpPr>
          <p:cNvPr id="17" name="テキスト ボックス 16">
            <a:extLst>
              <a:ext uri="{FF2B5EF4-FFF2-40B4-BE49-F238E27FC236}">
                <a16:creationId xmlns:a16="http://schemas.microsoft.com/office/drawing/2014/main" id="{72A9258E-0171-539C-4F97-CCA4AFDFF230}"/>
              </a:ext>
            </a:extLst>
          </p:cNvPr>
          <p:cNvSpPr txBox="1"/>
          <p:nvPr/>
        </p:nvSpPr>
        <p:spPr>
          <a:xfrm>
            <a:off x="1035914" y="5967486"/>
            <a:ext cx="6131726" cy="332720"/>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今回の学習を通じて今後自分がどうしたいか考えてみよう</a:t>
            </a:r>
          </a:p>
        </p:txBody>
      </p:sp>
      <p:sp>
        <p:nvSpPr>
          <p:cNvPr id="2" name="四角形: 角を丸くする 1">
            <a:extLst>
              <a:ext uri="{FF2B5EF4-FFF2-40B4-BE49-F238E27FC236}">
                <a16:creationId xmlns:a16="http://schemas.microsoft.com/office/drawing/2014/main" id="{5611A1B2-7785-3AA6-9AA5-F294319537E9}"/>
              </a:ext>
            </a:extLst>
          </p:cNvPr>
          <p:cNvSpPr/>
          <p:nvPr/>
        </p:nvSpPr>
        <p:spPr>
          <a:xfrm>
            <a:off x="685184" y="6841263"/>
            <a:ext cx="5862551" cy="1727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FB94847-F838-6106-0188-5A87B4075561}"/>
              </a:ext>
            </a:extLst>
          </p:cNvPr>
          <p:cNvSpPr txBox="1"/>
          <p:nvPr/>
        </p:nvSpPr>
        <p:spPr>
          <a:xfrm>
            <a:off x="783374" y="7010516"/>
            <a:ext cx="2719515" cy="307777"/>
          </a:xfrm>
          <a:prstGeom prst="rect">
            <a:avLst/>
          </a:prstGeom>
          <a:noFill/>
        </p:spPr>
        <p:txBody>
          <a:bodyPr wrap="square" rtlCol="0">
            <a:spAutoFit/>
          </a:bodyPr>
          <a:lstStyle/>
          <a:p>
            <a:r>
              <a:rPr kumimoji="1" lang="ja-JP" altLang="en-US" sz="1400" b="1" u="sng" dirty="0">
                <a:solidFill>
                  <a:srgbClr val="FF0000"/>
                </a:solidFill>
                <a:latin typeface="Meiryo UI" panose="020B0604030504040204" pitchFamily="50" charset="-128"/>
                <a:ea typeface="Meiryo UI" panose="020B0604030504040204" pitchFamily="50" charset="-128"/>
              </a:rPr>
              <a:t>ご指導される方へ</a:t>
            </a:r>
          </a:p>
        </p:txBody>
      </p:sp>
      <p:sp>
        <p:nvSpPr>
          <p:cNvPr id="4" name="テキスト ボックス 3">
            <a:extLst>
              <a:ext uri="{FF2B5EF4-FFF2-40B4-BE49-F238E27FC236}">
                <a16:creationId xmlns:a16="http://schemas.microsoft.com/office/drawing/2014/main" id="{775CDFBC-9B53-1D05-ECBF-63D1EADB7C65}"/>
              </a:ext>
            </a:extLst>
          </p:cNvPr>
          <p:cNvSpPr txBox="1"/>
          <p:nvPr/>
        </p:nvSpPr>
        <p:spPr>
          <a:xfrm>
            <a:off x="712315" y="7488231"/>
            <a:ext cx="5688360" cy="738664"/>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事前学習・現地学習を通じて得た学びを日々の生活で実践することや、新たに</a:t>
            </a:r>
            <a:r>
              <a:rPr kumimoji="1" lang="ja-JP" altLang="en-US" sz="1400">
                <a:solidFill>
                  <a:srgbClr val="FF0000"/>
                </a:solidFill>
                <a:latin typeface="Meiryo UI" panose="020B0604030504040204" pitchFamily="50" charset="-128"/>
                <a:ea typeface="Meiryo UI" panose="020B0604030504040204" pitchFamily="50" charset="-128"/>
              </a:rPr>
              <a:t>生まれた問いの</a:t>
            </a:r>
            <a:r>
              <a:rPr kumimoji="1" lang="ja-JP" altLang="en-US" sz="1400" dirty="0">
                <a:solidFill>
                  <a:srgbClr val="FF0000"/>
                </a:solidFill>
                <a:latin typeface="Meiryo UI" panose="020B0604030504040204" pitchFamily="50" charset="-128"/>
                <a:ea typeface="Meiryo UI" panose="020B0604030504040204" pitchFamily="50" charset="-128"/>
              </a:rPr>
              <a:t>答えを探すことなど、自身の次の行動を考えることで、知識の習得だけに終わらないようにしましょう。</a:t>
            </a:r>
          </a:p>
        </p:txBody>
      </p:sp>
    </p:spTree>
    <p:extLst>
      <p:ext uri="{BB962C8B-B14F-4D97-AF65-F5344CB8AC3E}">
        <p14:creationId xmlns:p14="http://schemas.microsoft.com/office/powerpoint/2010/main" val="407717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テキスト ボックス 66">
            <a:extLst>
              <a:ext uri="{FF2B5EF4-FFF2-40B4-BE49-F238E27FC236}">
                <a16:creationId xmlns:a16="http://schemas.microsoft.com/office/drawing/2014/main" id="{BCB3EB88-8982-4325-89AF-99E5F73752AB}"/>
              </a:ext>
            </a:extLst>
          </p:cNvPr>
          <p:cNvSpPr txBox="1"/>
          <p:nvPr/>
        </p:nvSpPr>
        <p:spPr>
          <a:xfrm>
            <a:off x="517663" y="268290"/>
            <a:ext cx="3670163" cy="461665"/>
          </a:xfrm>
          <a:prstGeom prst="rect">
            <a:avLst/>
          </a:prstGeom>
          <a:noFill/>
        </p:spPr>
        <p:txBody>
          <a:bodyPr wrap="square" rtlCol="0">
            <a:spAutoFit/>
          </a:bodyPr>
          <a:lstStyle/>
          <a:p>
            <a:r>
              <a:rPr lang="en-US" altLang="ja-JP" sz="2400" b="1">
                <a:solidFill>
                  <a:srgbClr val="0070C0"/>
                </a:solidFill>
                <a:latin typeface="メイリオ" panose="020B0604030504040204" pitchFamily="50" charset="-128"/>
                <a:ea typeface="メイリオ" panose="020B0604030504040204" pitchFamily="50" charset="-128"/>
              </a:rPr>
              <a:t>MEMO</a:t>
            </a:r>
            <a:endParaRPr lang="ja-JP" altLang="en-US" sz="2400" b="1">
              <a:solidFill>
                <a:srgbClr val="0070C0"/>
              </a:solidFill>
              <a:latin typeface="メイリオ" panose="020B0604030504040204" pitchFamily="50" charset="-128"/>
              <a:ea typeface="メイリオ" panose="020B0604030504040204" pitchFamily="50" charset="-128"/>
            </a:endParaRPr>
          </a:p>
        </p:txBody>
      </p:sp>
      <p:cxnSp>
        <p:nvCxnSpPr>
          <p:cNvPr id="68" name="直線コネクタ 67">
            <a:extLst>
              <a:ext uri="{FF2B5EF4-FFF2-40B4-BE49-F238E27FC236}">
                <a16:creationId xmlns:a16="http://schemas.microsoft.com/office/drawing/2014/main" id="{C0C35937-DBE4-4029-A771-0B7AEDEAE8D8}"/>
              </a:ext>
            </a:extLst>
          </p:cNvPr>
          <p:cNvCxnSpPr>
            <a:cxnSpLocks/>
          </p:cNvCxnSpPr>
          <p:nvPr/>
        </p:nvCxnSpPr>
        <p:spPr>
          <a:xfrm>
            <a:off x="257175" y="751339"/>
            <a:ext cx="6807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47C4732-2661-4742-9A72-A4EE8BAF693B}"/>
              </a:ext>
            </a:extLst>
          </p:cNvPr>
          <p:cNvCxnSpPr>
            <a:cxnSpLocks/>
          </p:cNvCxnSpPr>
          <p:nvPr/>
        </p:nvCxnSpPr>
        <p:spPr>
          <a:xfrm>
            <a:off x="257175" y="12942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8CBEEAE6-834C-419D-8C09-2C93BC73F5BA}"/>
              </a:ext>
            </a:extLst>
          </p:cNvPr>
          <p:cNvCxnSpPr>
            <a:cxnSpLocks/>
          </p:cNvCxnSpPr>
          <p:nvPr/>
        </p:nvCxnSpPr>
        <p:spPr>
          <a:xfrm>
            <a:off x="257175" y="177845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AF06FD96-6EB2-4AFA-9557-C13E5B12ACA1}"/>
              </a:ext>
            </a:extLst>
          </p:cNvPr>
          <p:cNvCxnSpPr>
            <a:cxnSpLocks/>
          </p:cNvCxnSpPr>
          <p:nvPr/>
        </p:nvCxnSpPr>
        <p:spPr>
          <a:xfrm>
            <a:off x="257175" y="226264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7CC7AE3-7473-4F7F-A74C-C1CFFB424230}"/>
              </a:ext>
            </a:extLst>
          </p:cNvPr>
          <p:cNvCxnSpPr>
            <a:cxnSpLocks/>
          </p:cNvCxnSpPr>
          <p:nvPr/>
        </p:nvCxnSpPr>
        <p:spPr>
          <a:xfrm>
            <a:off x="257175" y="274682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61244BA4-E39B-44BA-8B57-47C70B9E4BCF}"/>
              </a:ext>
            </a:extLst>
          </p:cNvPr>
          <p:cNvCxnSpPr>
            <a:cxnSpLocks/>
          </p:cNvCxnSpPr>
          <p:nvPr/>
        </p:nvCxnSpPr>
        <p:spPr>
          <a:xfrm>
            <a:off x="257175" y="3231015"/>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53F61704-4A02-44B9-ABBE-33EBF3B95492}"/>
              </a:ext>
            </a:extLst>
          </p:cNvPr>
          <p:cNvCxnSpPr>
            <a:cxnSpLocks/>
          </p:cNvCxnSpPr>
          <p:nvPr/>
        </p:nvCxnSpPr>
        <p:spPr>
          <a:xfrm>
            <a:off x="257175" y="371520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9245E32E-FB05-44FB-A918-4F5EF10C68FD}"/>
              </a:ext>
            </a:extLst>
          </p:cNvPr>
          <p:cNvCxnSpPr>
            <a:cxnSpLocks/>
          </p:cNvCxnSpPr>
          <p:nvPr/>
        </p:nvCxnSpPr>
        <p:spPr>
          <a:xfrm>
            <a:off x="257175" y="419938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1FC0DB23-60C3-478B-B8AD-59429A962DFB}"/>
              </a:ext>
            </a:extLst>
          </p:cNvPr>
          <p:cNvCxnSpPr>
            <a:cxnSpLocks/>
          </p:cNvCxnSpPr>
          <p:nvPr/>
        </p:nvCxnSpPr>
        <p:spPr>
          <a:xfrm>
            <a:off x="257175" y="468357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B5DB2243-4C6D-4BDB-A6CE-53A7BB0ADEC0}"/>
              </a:ext>
            </a:extLst>
          </p:cNvPr>
          <p:cNvCxnSpPr>
            <a:cxnSpLocks/>
          </p:cNvCxnSpPr>
          <p:nvPr/>
        </p:nvCxnSpPr>
        <p:spPr>
          <a:xfrm>
            <a:off x="257175" y="51677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2B4DF73F-45B0-44B7-B0BF-F4DC78B32724}"/>
              </a:ext>
            </a:extLst>
          </p:cNvPr>
          <p:cNvCxnSpPr>
            <a:cxnSpLocks/>
          </p:cNvCxnSpPr>
          <p:nvPr/>
        </p:nvCxnSpPr>
        <p:spPr>
          <a:xfrm>
            <a:off x="257175" y="5651951"/>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9EAD8C30-75C1-41E0-A20C-2A63AA48E16A}"/>
              </a:ext>
            </a:extLst>
          </p:cNvPr>
          <p:cNvCxnSpPr>
            <a:cxnSpLocks/>
          </p:cNvCxnSpPr>
          <p:nvPr/>
        </p:nvCxnSpPr>
        <p:spPr>
          <a:xfrm>
            <a:off x="257175" y="613613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06E2CC7-D637-48B6-BFDA-D07267F181A5}"/>
              </a:ext>
            </a:extLst>
          </p:cNvPr>
          <p:cNvCxnSpPr>
            <a:cxnSpLocks/>
          </p:cNvCxnSpPr>
          <p:nvPr/>
        </p:nvCxnSpPr>
        <p:spPr>
          <a:xfrm>
            <a:off x="257175" y="6620326"/>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E2C7DED2-257C-4638-8D12-E403621BF690}"/>
              </a:ext>
            </a:extLst>
          </p:cNvPr>
          <p:cNvCxnSpPr>
            <a:cxnSpLocks/>
          </p:cNvCxnSpPr>
          <p:nvPr/>
        </p:nvCxnSpPr>
        <p:spPr>
          <a:xfrm>
            <a:off x="257175" y="7104513"/>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C4E0B2EB-B151-4198-85A4-111D1B0276F0}"/>
              </a:ext>
            </a:extLst>
          </p:cNvPr>
          <p:cNvCxnSpPr>
            <a:cxnSpLocks/>
          </p:cNvCxnSpPr>
          <p:nvPr/>
        </p:nvCxnSpPr>
        <p:spPr>
          <a:xfrm>
            <a:off x="257175" y="758870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F685DB48-8886-4F0C-AD6E-65E348A52E40}"/>
              </a:ext>
            </a:extLst>
          </p:cNvPr>
          <p:cNvCxnSpPr>
            <a:cxnSpLocks/>
          </p:cNvCxnSpPr>
          <p:nvPr/>
        </p:nvCxnSpPr>
        <p:spPr>
          <a:xfrm>
            <a:off x="257175" y="807288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EE17E99-3BD0-4607-8337-5D3F8AAB2165}"/>
              </a:ext>
            </a:extLst>
          </p:cNvPr>
          <p:cNvCxnSpPr>
            <a:cxnSpLocks/>
          </p:cNvCxnSpPr>
          <p:nvPr/>
        </p:nvCxnSpPr>
        <p:spPr>
          <a:xfrm>
            <a:off x="257175" y="855707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EECEB3CA-2DD0-4CA2-8238-FE21CC31468E}"/>
              </a:ext>
            </a:extLst>
          </p:cNvPr>
          <p:cNvCxnSpPr>
            <a:cxnSpLocks/>
          </p:cNvCxnSpPr>
          <p:nvPr/>
        </p:nvCxnSpPr>
        <p:spPr>
          <a:xfrm>
            <a:off x="257175" y="904126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CE72E0C7-A153-4CEC-BE0A-C1DE4F684959}"/>
              </a:ext>
            </a:extLst>
          </p:cNvPr>
          <p:cNvCxnSpPr>
            <a:cxnSpLocks/>
          </p:cNvCxnSpPr>
          <p:nvPr/>
        </p:nvCxnSpPr>
        <p:spPr>
          <a:xfrm>
            <a:off x="257175" y="952545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1FE08B79-6072-4F0D-A527-E454CBA863BC}"/>
              </a:ext>
            </a:extLst>
          </p:cNvPr>
          <p:cNvCxnSpPr>
            <a:cxnSpLocks/>
          </p:cNvCxnSpPr>
          <p:nvPr/>
        </p:nvCxnSpPr>
        <p:spPr>
          <a:xfrm>
            <a:off x="257175" y="1000963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79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E108955-B84E-4695-B9BC-4CA805866063}"/>
              </a:ext>
            </a:extLst>
          </p:cNvPr>
          <p:cNvCxnSpPr>
            <a:cxnSpLocks/>
          </p:cNvCxnSpPr>
          <p:nvPr/>
        </p:nvCxnSpPr>
        <p:spPr>
          <a:xfrm>
            <a:off x="257175" y="751339"/>
            <a:ext cx="6807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53E03ED7-B850-4111-9A9B-E12DDE5892D9}"/>
              </a:ext>
            </a:extLst>
          </p:cNvPr>
          <p:cNvCxnSpPr>
            <a:cxnSpLocks/>
          </p:cNvCxnSpPr>
          <p:nvPr/>
        </p:nvCxnSpPr>
        <p:spPr>
          <a:xfrm>
            <a:off x="257175" y="12942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67046F1D-6A79-4C34-9B05-F0FD96AB1F53}"/>
              </a:ext>
            </a:extLst>
          </p:cNvPr>
          <p:cNvCxnSpPr>
            <a:cxnSpLocks/>
          </p:cNvCxnSpPr>
          <p:nvPr/>
        </p:nvCxnSpPr>
        <p:spPr>
          <a:xfrm>
            <a:off x="257175" y="177845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7952880-396B-4E1C-9CBC-5D9D6679EAC6}"/>
              </a:ext>
            </a:extLst>
          </p:cNvPr>
          <p:cNvCxnSpPr>
            <a:cxnSpLocks/>
          </p:cNvCxnSpPr>
          <p:nvPr/>
        </p:nvCxnSpPr>
        <p:spPr>
          <a:xfrm>
            <a:off x="257175" y="226264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CE838F3-3DDE-4F34-9206-37CD4ACA2BDC}"/>
              </a:ext>
            </a:extLst>
          </p:cNvPr>
          <p:cNvCxnSpPr>
            <a:cxnSpLocks/>
          </p:cNvCxnSpPr>
          <p:nvPr/>
        </p:nvCxnSpPr>
        <p:spPr>
          <a:xfrm>
            <a:off x="257175" y="274682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EB98185-820F-4D83-B287-282D0C81E814}"/>
              </a:ext>
            </a:extLst>
          </p:cNvPr>
          <p:cNvCxnSpPr>
            <a:cxnSpLocks/>
          </p:cNvCxnSpPr>
          <p:nvPr/>
        </p:nvCxnSpPr>
        <p:spPr>
          <a:xfrm>
            <a:off x="257175" y="3231015"/>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46603E4-A44C-4E07-8560-3B4215F496EB}"/>
              </a:ext>
            </a:extLst>
          </p:cNvPr>
          <p:cNvCxnSpPr>
            <a:cxnSpLocks/>
          </p:cNvCxnSpPr>
          <p:nvPr/>
        </p:nvCxnSpPr>
        <p:spPr>
          <a:xfrm>
            <a:off x="257175" y="371520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76CF76D-4C31-4189-BD6B-4E012B55E2FA}"/>
              </a:ext>
            </a:extLst>
          </p:cNvPr>
          <p:cNvCxnSpPr>
            <a:cxnSpLocks/>
          </p:cNvCxnSpPr>
          <p:nvPr/>
        </p:nvCxnSpPr>
        <p:spPr>
          <a:xfrm>
            <a:off x="257175" y="419938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D4C15E2-AC0B-43B1-8466-226AD2E375D9}"/>
              </a:ext>
            </a:extLst>
          </p:cNvPr>
          <p:cNvCxnSpPr>
            <a:cxnSpLocks/>
          </p:cNvCxnSpPr>
          <p:nvPr/>
        </p:nvCxnSpPr>
        <p:spPr>
          <a:xfrm>
            <a:off x="257175" y="468357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98E027C-13D6-40B4-A587-FA03AE457871}"/>
              </a:ext>
            </a:extLst>
          </p:cNvPr>
          <p:cNvCxnSpPr>
            <a:cxnSpLocks/>
          </p:cNvCxnSpPr>
          <p:nvPr/>
        </p:nvCxnSpPr>
        <p:spPr>
          <a:xfrm>
            <a:off x="257175" y="516776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05C4825-A844-4825-8A09-1B9B55E2BE94}"/>
              </a:ext>
            </a:extLst>
          </p:cNvPr>
          <p:cNvCxnSpPr>
            <a:cxnSpLocks/>
          </p:cNvCxnSpPr>
          <p:nvPr/>
        </p:nvCxnSpPr>
        <p:spPr>
          <a:xfrm>
            <a:off x="257175" y="5651951"/>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B030660-E591-4651-BD29-7983F0B2B231}"/>
              </a:ext>
            </a:extLst>
          </p:cNvPr>
          <p:cNvCxnSpPr>
            <a:cxnSpLocks/>
          </p:cNvCxnSpPr>
          <p:nvPr/>
        </p:nvCxnSpPr>
        <p:spPr>
          <a:xfrm>
            <a:off x="257175" y="6136138"/>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B511060-4AE5-4D58-ABA5-174E2067AED5}"/>
              </a:ext>
            </a:extLst>
          </p:cNvPr>
          <p:cNvCxnSpPr>
            <a:cxnSpLocks/>
          </p:cNvCxnSpPr>
          <p:nvPr/>
        </p:nvCxnSpPr>
        <p:spPr>
          <a:xfrm>
            <a:off x="257175" y="6620326"/>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A3DBC9A-FF82-4262-B998-5CE1A2462CA7}"/>
              </a:ext>
            </a:extLst>
          </p:cNvPr>
          <p:cNvCxnSpPr>
            <a:cxnSpLocks/>
          </p:cNvCxnSpPr>
          <p:nvPr/>
        </p:nvCxnSpPr>
        <p:spPr>
          <a:xfrm>
            <a:off x="257175" y="7104513"/>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A5D707D-4BCB-445A-8050-4E24C1D0E63B}"/>
              </a:ext>
            </a:extLst>
          </p:cNvPr>
          <p:cNvCxnSpPr>
            <a:cxnSpLocks/>
          </p:cNvCxnSpPr>
          <p:nvPr/>
        </p:nvCxnSpPr>
        <p:spPr>
          <a:xfrm>
            <a:off x="257175" y="758870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9CBC292-9948-4E81-ACEC-5370C738BF0C}"/>
              </a:ext>
            </a:extLst>
          </p:cNvPr>
          <p:cNvCxnSpPr>
            <a:cxnSpLocks/>
          </p:cNvCxnSpPr>
          <p:nvPr/>
        </p:nvCxnSpPr>
        <p:spPr>
          <a:xfrm>
            <a:off x="257175" y="8072887"/>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0678694-5AB6-4385-963A-154DA9BD4E33}"/>
              </a:ext>
            </a:extLst>
          </p:cNvPr>
          <p:cNvCxnSpPr>
            <a:cxnSpLocks/>
          </p:cNvCxnSpPr>
          <p:nvPr/>
        </p:nvCxnSpPr>
        <p:spPr>
          <a:xfrm>
            <a:off x="257175" y="8557074"/>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FFC5ED6-2A25-48A4-BDC4-63684F81119E}"/>
              </a:ext>
            </a:extLst>
          </p:cNvPr>
          <p:cNvCxnSpPr>
            <a:cxnSpLocks/>
          </p:cNvCxnSpPr>
          <p:nvPr/>
        </p:nvCxnSpPr>
        <p:spPr>
          <a:xfrm>
            <a:off x="257175" y="9041262"/>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2C791C5-AD6B-43CD-8435-BA290DB7A4CE}"/>
              </a:ext>
            </a:extLst>
          </p:cNvPr>
          <p:cNvCxnSpPr>
            <a:cxnSpLocks/>
          </p:cNvCxnSpPr>
          <p:nvPr/>
        </p:nvCxnSpPr>
        <p:spPr>
          <a:xfrm>
            <a:off x="257175" y="9525450"/>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E904AD5-3476-4C71-96EA-E4BCBCFFB16A}"/>
              </a:ext>
            </a:extLst>
          </p:cNvPr>
          <p:cNvCxnSpPr>
            <a:cxnSpLocks/>
          </p:cNvCxnSpPr>
          <p:nvPr/>
        </p:nvCxnSpPr>
        <p:spPr>
          <a:xfrm>
            <a:off x="257175" y="10009639"/>
            <a:ext cx="6807015" cy="0"/>
          </a:xfrm>
          <a:prstGeom prst="line">
            <a:avLst/>
          </a:prstGeom>
          <a:ln>
            <a:solidFill>
              <a:srgbClr val="769D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68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図 66" descr="ロゴ, 会社名&#10;&#10;自動的に生成された説明">
            <a:extLst>
              <a:ext uri="{FF2B5EF4-FFF2-40B4-BE49-F238E27FC236}">
                <a16:creationId xmlns:a16="http://schemas.microsoft.com/office/drawing/2014/main" id="{FCC74E1A-8A80-4DBD-BCC2-BFE49540C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966" y="8333955"/>
            <a:ext cx="1227741" cy="1227741"/>
          </a:xfrm>
          <a:prstGeom prst="rect">
            <a:avLst/>
          </a:prstGeom>
        </p:spPr>
      </p:pic>
      <p:sp>
        <p:nvSpPr>
          <p:cNvPr id="68" name="テキスト ボックス 67">
            <a:extLst>
              <a:ext uri="{FF2B5EF4-FFF2-40B4-BE49-F238E27FC236}">
                <a16:creationId xmlns:a16="http://schemas.microsoft.com/office/drawing/2014/main" id="{8E88DAB5-B787-43DD-9B60-E5FE526A6571}"/>
              </a:ext>
            </a:extLst>
          </p:cNvPr>
          <p:cNvSpPr txBox="1"/>
          <p:nvPr/>
        </p:nvSpPr>
        <p:spPr>
          <a:xfrm>
            <a:off x="2237615" y="9778767"/>
            <a:ext cx="3084442" cy="461665"/>
          </a:xfrm>
          <a:prstGeom prst="rect">
            <a:avLst/>
          </a:prstGeom>
          <a:noFill/>
        </p:spPr>
        <p:txBody>
          <a:bodyPr wrap="square" rtlCol="0">
            <a:spAutoFit/>
          </a:bodyPr>
          <a:lstStyle/>
          <a:p>
            <a:pPr algn="ctr"/>
            <a:r>
              <a:rPr lang="ja-JP" altLang="en-US" sz="2400">
                <a:latin typeface="Meiryo UI" panose="020B0604030504040204" pitchFamily="50" charset="-128"/>
                <a:ea typeface="Meiryo UI" panose="020B0604030504040204" pitchFamily="50" charset="-128"/>
              </a:rPr>
              <a:t>鹿児島県</a:t>
            </a:r>
          </a:p>
        </p:txBody>
      </p:sp>
      <p:pic>
        <p:nvPicPr>
          <p:cNvPr id="69" name="図 68" descr="テキスト&#10;&#10;自動的に生成された説明">
            <a:extLst>
              <a:ext uri="{FF2B5EF4-FFF2-40B4-BE49-F238E27FC236}">
                <a16:creationId xmlns:a16="http://schemas.microsoft.com/office/drawing/2014/main" id="{E75818C3-C6F4-41F8-B0EE-0AE302017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011" y="5100340"/>
            <a:ext cx="3084441" cy="930589"/>
          </a:xfrm>
          <a:prstGeom prst="rect">
            <a:avLst/>
          </a:prstGeom>
        </p:spPr>
      </p:pic>
      <p:pic>
        <p:nvPicPr>
          <p:cNvPr id="70" name="図 69" descr="QR コード&#10;&#10;自動的に生成された説明">
            <a:extLst>
              <a:ext uri="{FF2B5EF4-FFF2-40B4-BE49-F238E27FC236}">
                <a16:creationId xmlns:a16="http://schemas.microsoft.com/office/drawing/2014/main" id="{80CBB02E-3EE0-4D1F-9AE5-710A1DF01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8630" y="5016618"/>
            <a:ext cx="1098032" cy="1098032"/>
          </a:xfrm>
          <a:prstGeom prst="rect">
            <a:avLst/>
          </a:prstGeom>
        </p:spPr>
      </p:pic>
    </p:spTree>
    <p:extLst>
      <p:ext uri="{BB962C8B-B14F-4D97-AF65-F5344CB8AC3E}">
        <p14:creationId xmlns:p14="http://schemas.microsoft.com/office/powerpoint/2010/main" val="405438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6FA457-8436-4F25-B58F-F500EAC2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409123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BE11498-910A-4A61-96F5-403396294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198616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4DBBEBB-C8B4-4481-90CE-EFE83F0A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0"/>
            <a:ext cx="7559483" cy="10691813"/>
          </a:xfrm>
          <a:prstGeom prst="rect">
            <a:avLst/>
          </a:prstGeom>
        </p:spPr>
      </p:pic>
    </p:spTree>
    <p:extLst>
      <p:ext uri="{BB962C8B-B14F-4D97-AF65-F5344CB8AC3E}">
        <p14:creationId xmlns:p14="http://schemas.microsoft.com/office/powerpoint/2010/main" val="3053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p:nvPr/>
        </p:nvSpPr>
        <p:spPr>
          <a:xfrm>
            <a:off x="-3174" y="10370687"/>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85" name="object 2">
            <a:extLst>
              <a:ext uri="{FF2B5EF4-FFF2-40B4-BE49-F238E27FC236}">
                <a16:creationId xmlns:a16="http://schemas.microsoft.com/office/drawing/2014/main" id="{5A6598E7-A220-4074-94FB-2C2CA6501E05}"/>
              </a:ext>
            </a:extLst>
          </p:cNvPr>
          <p:cNvSpPr/>
          <p:nvPr/>
        </p:nvSpPr>
        <p:spPr>
          <a:xfrm>
            <a:off x="-3174" y="10370687"/>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87" name="object 13">
            <a:extLst>
              <a:ext uri="{FF2B5EF4-FFF2-40B4-BE49-F238E27FC236}">
                <a16:creationId xmlns:a16="http://schemas.microsoft.com/office/drawing/2014/main" id="{209B5300-6CE5-40AD-B303-47476BB7396F}"/>
              </a:ext>
            </a:extLst>
          </p:cNvPr>
          <p:cNvSpPr/>
          <p:nvPr/>
        </p:nvSpPr>
        <p:spPr>
          <a:xfrm>
            <a:off x="622796" y="8403010"/>
            <a:ext cx="6656070" cy="1577769"/>
          </a:xfrm>
          <a:custGeom>
            <a:avLst/>
            <a:gdLst/>
            <a:ahLst/>
            <a:cxnLst/>
            <a:rect l="l" t="t" r="r" b="b"/>
            <a:pathLst>
              <a:path w="6656070" h="2015490">
                <a:moveTo>
                  <a:pt x="6655727" y="0"/>
                </a:moveTo>
                <a:lnTo>
                  <a:pt x="0" y="0"/>
                </a:lnTo>
                <a:lnTo>
                  <a:pt x="0" y="2015439"/>
                </a:lnTo>
                <a:lnTo>
                  <a:pt x="6655727" y="2015439"/>
                </a:lnTo>
                <a:lnTo>
                  <a:pt x="6655727" y="0"/>
                </a:lnTo>
                <a:close/>
              </a:path>
            </a:pathLst>
          </a:custGeom>
          <a:solidFill>
            <a:srgbClr val="FDF0D1"/>
          </a:solidFill>
        </p:spPr>
        <p:txBody>
          <a:bodyPr wrap="square" lIns="0" tIns="0" rIns="0" bIns="0" rtlCol="0"/>
          <a:lstStyle/>
          <a:p>
            <a:endParaRPr sz="1562"/>
          </a:p>
        </p:txBody>
      </p:sp>
      <p:sp>
        <p:nvSpPr>
          <p:cNvPr id="88" name="object 70">
            <a:extLst>
              <a:ext uri="{FF2B5EF4-FFF2-40B4-BE49-F238E27FC236}">
                <a16:creationId xmlns:a16="http://schemas.microsoft.com/office/drawing/2014/main" id="{9B836C54-7DB8-46B4-B32B-F3D3C8901636}"/>
              </a:ext>
            </a:extLst>
          </p:cNvPr>
          <p:cNvSpPr txBox="1"/>
          <p:nvPr/>
        </p:nvSpPr>
        <p:spPr>
          <a:xfrm>
            <a:off x="185972" y="1037479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5">
                <a:solidFill>
                  <a:srgbClr val="FFFFFF"/>
                </a:solidFill>
                <a:latin typeface="Arial"/>
                <a:cs typeface="Arial"/>
              </a:rPr>
              <a:t>5</a:t>
            </a:r>
            <a:endParaRPr sz="699">
              <a:latin typeface="PMingLiU" panose="02020500000000000000" pitchFamily="18" charset="-120"/>
              <a:ea typeface="PMingLiU" panose="02020500000000000000" pitchFamily="18" charset="-120"/>
              <a:cs typeface="PMingLiU"/>
            </a:endParaRPr>
          </a:p>
        </p:txBody>
      </p:sp>
      <p:sp>
        <p:nvSpPr>
          <p:cNvPr id="93" name="object 104">
            <a:extLst>
              <a:ext uri="{FF2B5EF4-FFF2-40B4-BE49-F238E27FC236}">
                <a16:creationId xmlns:a16="http://schemas.microsoft.com/office/drawing/2014/main" id="{189CFB63-8ABD-47E2-BA31-34F41B057D6F}"/>
              </a:ext>
            </a:extLst>
          </p:cNvPr>
          <p:cNvSpPr/>
          <p:nvPr/>
        </p:nvSpPr>
        <p:spPr>
          <a:xfrm>
            <a:off x="5548400"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94" name="object 105">
            <a:extLst>
              <a:ext uri="{FF2B5EF4-FFF2-40B4-BE49-F238E27FC236}">
                <a16:creationId xmlns:a16="http://schemas.microsoft.com/office/drawing/2014/main" id="{2373ED16-0A09-4D19-9BEF-DDFB494A0ADA}"/>
              </a:ext>
            </a:extLst>
          </p:cNvPr>
          <p:cNvSpPr/>
          <p:nvPr/>
        </p:nvSpPr>
        <p:spPr>
          <a:xfrm>
            <a:off x="5796218"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98" name="object 106">
            <a:extLst>
              <a:ext uri="{FF2B5EF4-FFF2-40B4-BE49-F238E27FC236}">
                <a16:creationId xmlns:a16="http://schemas.microsoft.com/office/drawing/2014/main" id="{BFEE87FE-3397-4A89-AE32-38A204CCDB35}"/>
              </a:ext>
            </a:extLst>
          </p:cNvPr>
          <p:cNvSpPr/>
          <p:nvPr/>
        </p:nvSpPr>
        <p:spPr>
          <a:xfrm>
            <a:off x="6044037"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99" name="object 107">
            <a:extLst>
              <a:ext uri="{FF2B5EF4-FFF2-40B4-BE49-F238E27FC236}">
                <a16:creationId xmlns:a16="http://schemas.microsoft.com/office/drawing/2014/main" id="{B416612A-FC6D-4B0A-8C25-7722AAF6D092}"/>
              </a:ext>
            </a:extLst>
          </p:cNvPr>
          <p:cNvSpPr/>
          <p:nvPr/>
        </p:nvSpPr>
        <p:spPr>
          <a:xfrm>
            <a:off x="6291855"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0" name="object 108">
            <a:extLst>
              <a:ext uri="{FF2B5EF4-FFF2-40B4-BE49-F238E27FC236}">
                <a16:creationId xmlns:a16="http://schemas.microsoft.com/office/drawing/2014/main" id="{C3FF9CFC-259C-4AD8-9D72-67C99CA9BD57}"/>
              </a:ext>
            </a:extLst>
          </p:cNvPr>
          <p:cNvSpPr/>
          <p:nvPr/>
        </p:nvSpPr>
        <p:spPr>
          <a:xfrm>
            <a:off x="6539673"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1" name="object 109">
            <a:extLst>
              <a:ext uri="{FF2B5EF4-FFF2-40B4-BE49-F238E27FC236}">
                <a16:creationId xmlns:a16="http://schemas.microsoft.com/office/drawing/2014/main" id="{09A5E08E-6CFE-4C18-AD8B-9F714D9C3D10}"/>
              </a:ext>
            </a:extLst>
          </p:cNvPr>
          <p:cNvSpPr/>
          <p:nvPr/>
        </p:nvSpPr>
        <p:spPr>
          <a:xfrm>
            <a:off x="6787492"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2" name="object 110">
            <a:extLst>
              <a:ext uri="{FF2B5EF4-FFF2-40B4-BE49-F238E27FC236}">
                <a16:creationId xmlns:a16="http://schemas.microsoft.com/office/drawing/2014/main" id="{4309EA71-7165-48DF-9ADD-F384274FBF23}"/>
              </a:ext>
            </a:extLst>
          </p:cNvPr>
          <p:cNvSpPr/>
          <p:nvPr/>
        </p:nvSpPr>
        <p:spPr>
          <a:xfrm>
            <a:off x="5300583"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3" name="object 111">
            <a:extLst>
              <a:ext uri="{FF2B5EF4-FFF2-40B4-BE49-F238E27FC236}">
                <a16:creationId xmlns:a16="http://schemas.microsoft.com/office/drawing/2014/main" id="{7DAD677C-3553-4CDF-85A4-08BF2A7BE6EC}"/>
              </a:ext>
            </a:extLst>
          </p:cNvPr>
          <p:cNvSpPr/>
          <p:nvPr/>
        </p:nvSpPr>
        <p:spPr>
          <a:xfrm>
            <a:off x="5052765"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4" name="object 112">
            <a:extLst>
              <a:ext uri="{FF2B5EF4-FFF2-40B4-BE49-F238E27FC236}">
                <a16:creationId xmlns:a16="http://schemas.microsoft.com/office/drawing/2014/main" id="{3C0CFA73-4CC2-49D9-A6DA-5EDDF7ADBB56}"/>
              </a:ext>
            </a:extLst>
          </p:cNvPr>
          <p:cNvSpPr/>
          <p:nvPr/>
        </p:nvSpPr>
        <p:spPr>
          <a:xfrm>
            <a:off x="4804946"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5" name="object 113">
            <a:extLst>
              <a:ext uri="{FF2B5EF4-FFF2-40B4-BE49-F238E27FC236}">
                <a16:creationId xmlns:a16="http://schemas.microsoft.com/office/drawing/2014/main" id="{12BD7226-9322-4B6E-8317-6BEB4619EA58}"/>
              </a:ext>
            </a:extLst>
          </p:cNvPr>
          <p:cNvSpPr/>
          <p:nvPr/>
        </p:nvSpPr>
        <p:spPr>
          <a:xfrm>
            <a:off x="4557128"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6" name="object 114">
            <a:extLst>
              <a:ext uri="{FF2B5EF4-FFF2-40B4-BE49-F238E27FC236}">
                <a16:creationId xmlns:a16="http://schemas.microsoft.com/office/drawing/2014/main" id="{6B6ED4E7-FCEC-4460-BEBD-BDFE231F8F66}"/>
              </a:ext>
            </a:extLst>
          </p:cNvPr>
          <p:cNvSpPr/>
          <p:nvPr/>
        </p:nvSpPr>
        <p:spPr>
          <a:xfrm>
            <a:off x="4309310"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7" name="object 115">
            <a:extLst>
              <a:ext uri="{FF2B5EF4-FFF2-40B4-BE49-F238E27FC236}">
                <a16:creationId xmlns:a16="http://schemas.microsoft.com/office/drawing/2014/main" id="{3BC97B68-4233-4CFB-8477-3560375CD242}"/>
              </a:ext>
            </a:extLst>
          </p:cNvPr>
          <p:cNvSpPr/>
          <p:nvPr/>
        </p:nvSpPr>
        <p:spPr>
          <a:xfrm>
            <a:off x="4061491"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8" name="object 116">
            <a:extLst>
              <a:ext uri="{FF2B5EF4-FFF2-40B4-BE49-F238E27FC236}">
                <a16:creationId xmlns:a16="http://schemas.microsoft.com/office/drawing/2014/main" id="{7495AB5E-C872-4545-BD58-6B29F1BF9FD6}"/>
              </a:ext>
            </a:extLst>
          </p:cNvPr>
          <p:cNvSpPr/>
          <p:nvPr/>
        </p:nvSpPr>
        <p:spPr>
          <a:xfrm>
            <a:off x="3813675" y="8426443"/>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09" name="object 117">
            <a:extLst>
              <a:ext uri="{FF2B5EF4-FFF2-40B4-BE49-F238E27FC236}">
                <a16:creationId xmlns:a16="http://schemas.microsoft.com/office/drawing/2014/main" id="{40EFE648-9E46-451E-8C41-5CF7E461856D}"/>
              </a:ext>
            </a:extLst>
          </p:cNvPr>
          <p:cNvSpPr/>
          <p:nvPr/>
        </p:nvSpPr>
        <p:spPr>
          <a:xfrm>
            <a:off x="3565854"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0" name="object 118">
            <a:extLst>
              <a:ext uri="{FF2B5EF4-FFF2-40B4-BE49-F238E27FC236}">
                <a16:creationId xmlns:a16="http://schemas.microsoft.com/office/drawing/2014/main" id="{277342D0-AA16-40D8-AA27-5B8E5D29F8D6}"/>
              </a:ext>
            </a:extLst>
          </p:cNvPr>
          <p:cNvSpPr/>
          <p:nvPr/>
        </p:nvSpPr>
        <p:spPr>
          <a:xfrm>
            <a:off x="3318035"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1" name="object 119">
            <a:extLst>
              <a:ext uri="{FF2B5EF4-FFF2-40B4-BE49-F238E27FC236}">
                <a16:creationId xmlns:a16="http://schemas.microsoft.com/office/drawing/2014/main" id="{7757A268-4A2E-401C-B384-B2F401BBF5D6}"/>
              </a:ext>
            </a:extLst>
          </p:cNvPr>
          <p:cNvSpPr/>
          <p:nvPr/>
        </p:nvSpPr>
        <p:spPr>
          <a:xfrm>
            <a:off x="3070217"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2" name="object 120">
            <a:extLst>
              <a:ext uri="{FF2B5EF4-FFF2-40B4-BE49-F238E27FC236}">
                <a16:creationId xmlns:a16="http://schemas.microsoft.com/office/drawing/2014/main" id="{4C5D9907-3679-42AA-AF20-6017C2B5808D}"/>
              </a:ext>
            </a:extLst>
          </p:cNvPr>
          <p:cNvSpPr/>
          <p:nvPr/>
        </p:nvSpPr>
        <p:spPr>
          <a:xfrm>
            <a:off x="2822399"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3" name="object 121">
            <a:extLst>
              <a:ext uri="{FF2B5EF4-FFF2-40B4-BE49-F238E27FC236}">
                <a16:creationId xmlns:a16="http://schemas.microsoft.com/office/drawing/2014/main" id="{FA37FA87-F150-4EE5-8906-6B3D9E69E5A2}"/>
              </a:ext>
            </a:extLst>
          </p:cNvPr>
          <p:cNvSpPr/>
          <p:nvPr/>
        </p:nvSpPr>
        <p:spPr>
          <a:xfrm>
            <a:off x="2574581"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4" name="object 122">
            <a:extLst>
              <a:ext uri="{FF2B5EF4-FFF2-40B4-BE49-F238E27FC236}">
                <a16:creationId xmlns:a16="http://schemas.microsoft.com/office/drawing/2014/main" id="{AF8042AB-2584-43A1-8E48-2C0F9BFA9058}"/>
              </a:ext>
            </a:extLst>
          </p:cNvPr>
          <p:cNvSpPr/>
          <p:nvPr/>
        </p:nvSpPr>
        <p:spPr>
          <a:xfrm>
            <a:off x="2326763"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5" name="object 123">
            <a:extLst>
              <a:ext uri="{FF2B5EF4-FFF2-40B4-BE49-F238E27FC236}">
                <a16:creationId xmlns:a16="http://schemas.microsoft.com/office/drawing/2014/main" id="{010E1274-1177-4480-A867-8B5944F189DA}"/>
              </a:ext>
            </a:extLst>
          </p:cNvPr>
          <p:cNvSpPr/>
          <p:nvPr/>
        </p:nvSpPr>
        <p:spPr>
          <a:xfrm>
            <a:off x="2078946"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6" name="object 124">
            <a:extLst>
              <a:ext uri="{FF2B5EF4-FFF2-40B4-BE49-F238E27FC236}">
                <a16:creationId xmlns:a16="http://schemas.microsoft.com/office/drawing/2014/main" id="{1E7AE050-FA9E-4153-BECE-09B3DFEF9F2F}"/>
              </a:ext>
            </a:extLst>
          </p:cNvPr>
          <p:cNvSpPr/>
          <p:nvPr/>
        </p:nvSpPr>
        <p:spPr>
          <a:xfrm>
            <a:off x="1831127"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7" name="object 125">
            <a:extLst>
              <a:ext uri="{FF2B5EF4-FFF2-40B4-BE49-F238E27FC236}">
                <a16:creationId xmlns:a16="http://schemas.microsoft.com/office/drawing/2014/main" id="{ECBAD538-5A01-4A2C-8788-9A7F25956577}"/>
              </a:ext>
            </a:extLst>
          </p:cNvPr>
          <p:cNvSpPr/>
          <p:nvPr/>
        </p:nvSpPr>
        <p:spPr>
          <a:xfrm>
            <a:off x="1583309"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8" name="object 126">
            <a:extLst>
              <a:ext uri="{FF2B5EF4-FFF2-40B4-BE49-F238E27FC236}">
                <a16:creationId xmlns:a16="http://schemas.microsoft.com/office/drawing/2014/main" id="{B5629542-FE6B-4615-8E1A-A29934E03473}"/>
              </a:ext>
            </a:extLst>
          </p:cNvPr>
          <p:cNvSpPr/>
          <p:nvPr/>
        </p:nvSpPr>
        <p:spPr>
          <a:xfrm>
            <a:off x="1335491"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19" name="object 127">
            <a:extLst>
              <a:ext uri="{FF2B5EF4-FFF2-40B4-BE49-F238E27FC236}">
                <a16:creationId xmlns:a16="http://schemas.microsoft.com/office/drawing/2014/main" id="{30D75957-F5A5-4104-ACE1-27E1910409C6}"/>
              </a:ext>
            </a:extLst>
          </p:cNvPr>
          <p:cNvSpPr/>
          <p:nvPr/>
        </p:nvSpPr>
        <p:spPr>
          <a:xfrm>
            <a:off x="1087674"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20" name="object 128">
            <a:extLst>
              <a:ext uri="{FF2B5EF4-FFF2-40B4-BE49-F238E27FC236}">
                <a16:creationId xmlns:a16="http://schemas.microsoft.com/office/drawing/2014/main" id="{89B85552-D249-476C-83C6-B2C8170DDD42}"/>
              </a:ext>
            </a:extLst>
          </p:cNvPr>
          <p:cNvSpPr/>
          <p:nvPr/>
        </p:nvSpPr>
        <p:spPr>
          <a:xfrm>
            <a:off x="839856"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sp>
        <p:nvSpPr>
          <p:cNvPr id="121" name="object 129">
            <a:extLst>
              <a:ext uri="{FF2B5EF4-FFF2-40B4-BE49-F238E27FC236}">
                <a16:creationId xmlns:a16="http://schemas.microsoft.com/office/drawing/2014/main" id="{615CEDCD-2B61-4C2B-87CA-A3D9711803CD}"/>
              </a:ext>
            </a:extLst>
          </p:cNvPr>
          <p:cNvSpPr/>
          <p:nvPr/>
        </p:nvSpPr>
        <p:spPr>
          <a:xfrm>
            <a:off x="592038" y="8426441"/>
            <a:ext cx="136525" cy="272415"/>
          </a:xfrm>
          <a:custGeom>
            <a:avLst/>
            <a:gdLst/>
            <a:ahLst/>
            <a:cxnLst/>
            <a:rect l="l" t="t" r="r" b="b"/>
            <a:pathLst>
              <a:path w="136525" h="272415">
                <a:moveTo>
                  <a:pt x="84874" y="0"/>
                </a:moveTo>
                <a:lnTo>
                  <a:pt x="51384" y="0"/>
                </a:lnTo>
                <a:lnTo>
                  <a:pt x="51384" y="138125"/>
                </a:lnTo>
                <a:lnTo>
                  <a:pt x="30903" y="147105"/>
                </a:lnTo>
                <a:lnTo>
                  <a:pt x="14624" y="161967"/>
                </a:lnTo>
                <a:lnTo>
                  <a:pt x="3878" y="181400"/>
                </a:lnTo>
                <a:lnTo>
                  <a:pt x="0" y="204088"/>
                </a:lnTo>
                <a:lnTo>
                  <a:pt x="5354" y="230610"/>
                </a:lnTo>
                <a:lnTo>
                  <a:pt x="19954" y="252268"/>
                </a:lnTo>
                <a:lnTo>
                  <a:pt x="41608" y="266870"/>
                </a:lnTo>
                <a:lnTo>
                  <a:pt x="68122" y="272224"/>
                </a:lnTo>
                <a:lnTo>
                  <a:pt x="94644" y="266870"/>
                </a:lnTo>
                <a:lnTo>
                  <a:pt x="116301" y="252268"/>
                </a:lnTo>
                <a:lnTo>
                  <a:pt x="130903" y="230610"/>
                </a:lnTo>
                <a:lnTo>
                  <a:pt x="136258" y="204088"/>
                </a:lnTo>
                <a:lnTo>
                  <a:pt x="132380" y="181400"/>
                </a:lnTo>
                <a:lnTo>
                  <a:pt x="121634" y="161967"/>
                </a:lnTo>
                <a:lnTo>
                  <a:pt x="105354" y="147105"/>
                </a:lnTo>
                <a:lnTo>
                  <a:pt x="84874" y="138125"/>
                </a:lnTo>
                <a:lnTo>
                  <a:pt x="84874" y="0"/>
                </a:lnTo>
                <a:close/>
              </a:path>
            </a:pathLst>
          </a:custGeom>
          <a:solidFill>
            <a:srgbClr val="FFFFFF"/>
          </a:solidFill>
        </p:spPr>
        <p:txBody>
          <a:bodyPr wrap="square" lIns="0" tIns="0" rIns="0" bIns="0" rtlCol="0"/>
          <a:lstStyle/>
          <a:p>
            <a:endParaRPr sz="1562"/>
          </a:p>
        </p:txBody>
      </p:sp>
      <p:pic>
        <p:nvPicPr>
          <p:cNvPr id="122" name="object 130">
            <a:extLst>
              <a:ext uri="{FF2B5EF4-FFF2-40B4-BE49-F238E27FC236}">
                <a16:creationId xmlns:a16="http://schemas.microsoft.com/office/drawing/2014/main" id="{C2AF3AF6-D963-43A7-9437-CF72AD59D8D0}"/>
              </a:ext>
            </a:extLst>
          </p:cNvPr>
          <p:cNvPicPr/>
          <p:nvPr/>
        </p:nvPicPr>
        <p:blipFill>
          <a:blip r:embed="rId3" cstate="print"/>
          <a:stretch>
            <a:fillRect/>
          </a:stretch>
        </p:blipFill>
        <p:spPr>
          <a:xfrm>
            <a:off x="911100" y="8713741"/>
            <a:ext cx="1461350" cy="1147493"/>
          </a:xfrm>
          <a:prstGeom prst="rect">
            <a:avLst/>
          </a:prstGeom>
        </p:spPr>
      </p:pic>
      <p:sp>
        <p:nvSpPr>
          <p:cNvPr id="123" name="object 131">
            <a:extLst>
              <a:ext uri="{FF2B5EF4-FFF2-40B4-BE49-F238E27FC236}">
                <a16:creationId xmlns:a16="http://schemas.microsoft.com/office/drawing/2014/main" id="{403F5BD6-0307-40F2-BDC2-9CE441DF38D3}"/>
              </a:ext>
            </a:extLst>
          </p:cNvPr>
          <p:cNvSpPr txBox="1"/>
          <p:nvPr/>
        </p:nvSpPr>
        <p:spPr>
          <a:xfrm>
            <a:off x="2563979" y="9313494"/>
            <a:ext cx="2276797" cy="562718"/>
          </a:xfrm>
          <a:prstGeom prst="rect">
            <a:avLst/>
          </a:prstGeom>
        </p:spPr>
        <p:txBody>
          <a:bodyPr vert="horz" wrap="square" lIns="0" tIns="12700" rIns="0" bIns="0" rtlCol="0">
            <a:spAutoFit/>
          </a:bodyPr>
          <a:lstStyle/>
          <a:p>
            <a:pPr marL="12699" marR="5079" algn="just">
              <a:lnSpc>
                <a:spcPct val="135400"/>
              </a:lnSpc>
              <a:spcBef>
                <a:spcPts val="100"/>
              </a:spcBef>
            </a:pPr>
            <a:r>
              <a:rPr sz="900" spc="70" err="1">
                <a:solidFill>
                  <a:srgbClr val="221815"/>
                </a:solidFill>
                <a:latin typeface="Meiryo UI" panose="020B0604030504040204" pitchFamily="50" charset="-128"/>
                <a:ea typeface="Meiryo UI" panose="020B0604030504040204" pitchFamily="50" charset="-128"/>
                <a:cs typeface="Microsoft JhengHei"/>
              </a:rPr>
              <a:t>自</a:t>
            </a:r>
            <a:r>
              <a:rPr sz="900" spc="95" err="1">
                <a:solidFill>
                  <a:srgbClr val="221815"/>
                </a:solidFill>
                <a:latin typeface="Meiryo UI" panose="020B0604030504040204" pitchFamily="50" charset="-128"/>
                <a:ea typeface="Meiryo UI" panose="020B0604030504040204" pitchFamily="50" charset="-128"/>
                <a:cs typeface="Microsoft JhengHei"/>
              </a:rPr>
              <a:t>分の</a:t>
            </a:r>
            <a:r>
              <a:rPr sz="900" spc="70" err="1">
                <a:solidFill>
                  <a:srgbClr val="221815"/>
                </a:solidFill>
                <a:latin typeface="Meiryo UI" panose="020B0604030504040204" pitchFamily="50" charset="-128"/>
                <a:ea typeface="Meiryo UI" panose="020B0604030504040204" pitchFamily="50" charset="-128"/>
                <a:cs typeface="Microsoft JhengHei"/>
              </a:rPr>
              <a:t>考</a:t>
            </a:r>
            <a:r>
              <a:rPr sz="900" spc="15" err="1">
                <a:solidFill>
                  <a:srgbClr val="221815"/>
                </a:solidFill>
                <a:latin typeface="Meiryo UI" panose="020B0604030504040204" pitchFamily="50" charset="-128"/>
                <a:ea typeface="Meiryo UI" panose="020B0604030504040204" pitchFamily="50" charset="-128"/>
                <a:cs typeface="Microsoft JhengHei"/>
              </a:rPr>
              <a:t>え</a:t>
            </a:r>
            <a:r>
              <a:rPr sz="900" spc="74" err="1">
                <a:solidFill>
                  <a:srgbClr val="221815"/>
                </a:solidFill>
                <a:latin typeface="Meiryo UI" panose="020B0604030504040204" pitchFamily="50" charset="-128"/>
                <a:ea typeface="Meiryo UI" panose="020B0604030504040204" pitchFamily="50" charset="-128"/>
                <a:cs typeface="Microsoft JhengHei"/>
              </a:rPr>
              <a:t>や</a:t>
            </a:r>
            <a:r>
              <a:rPr sz="900" spc="105" err="1">
                <a:solidFill>
                  <a:srgbClr val="221815"/>
                </a:solidFill>
                <a:latin typeface="Meiryo UI" panose="020B0604030504040204" pitchFamily="50" charset="-128"/>
                <a:ea typeface="Meiryo UI" panose="020B0604030504040204" pitchFamily="50" charset="-128"/>
                <a:cs typeface="Microsoft JhengHei"/>
              </a:rPr>
              <a:t>感</a:t>
            </a:r>
            <a:r>
              <a:rPr sz="900" spc="74" err="1">
                <a:solidFill>
                  <a:srgbClr val="221815"/>
                </a:solidFill>
                <a:latin typeface="Meiryo UI" panose="020B0604030504040204" pitchFamily="50" charset="-128"/>
                <a:ea typeface="Meiryo UI" panose="020B0604030504040204" pitchFamily="50" charset="-128"/>
                <a:cs typeface="Microsoft JhengHei"/>
              </a:rPr>
              <a:t>想を</a:t>
            </a:r>
            <a:r>
              <a:rPr sz="900" spc="100" err="1">
                <a:solidFill>
                  <a:srgbClr val="221815"/>
                </a:solidFill>
                <a:latin typeface="Meiryo UI" panose="020B0604030504040204" pitchFamily="50" charset="-128"/>
                <a:ea typeface="Meiryo UI" panose="020B0604030504040204" pitchFamily="50" charset="-128"/>
                <a:cs typeface="Microsoft JhengHei"/>
              </a:rPr>
              <a:t>記</a:t>
            </a:r>
            <a:r>
              <a:rPr sz="900" spc="40" err="1">
                <a:solidFill>
                  <a:srgbClr val="221815"/>
                </a:solidFill>
                <a:latin typeface="Meiryo UI" panose="020B0604030504040204" pitchFamily="50" charset="-128"/>
                <a:ea typeface="Meiryo UI" panose="020B0604030504040204" pitchFamily="50" charset="-128"/>
                <a:cs typeface="Microsoft JhengHei"/>
              </a:rPr>
              <a:t>入</a:t>
            </a:r>
            <a:r>
              <a:rPr sz="900" spc="-5" err="1">
                <a:solidFill>
                  <a:srgbClr val="221815"/>
                </a:solidFill>
                <a:latin typeface="Meiryo UI" panose="020B0604030504040204" pitchFamily="50" charset="-128"/>
                <a:ea typeface="Meiryo UI" panose="020B0604030504040204" pitchFamily="50" charset="-128"/>
                <a:cs typeface="Microsoft JhengHei"/>
              </a:rPr>
              <a:t>し</a:t>
            </a:r>
            <a:r>
              <a:rPr sz="900" spc="-30" err="1">
                <a:solidFill>
                  <a:srgbClr val="221815"/>
                </a:solidFill>
                <a:latin typeface="Meiryo UI" panose="020B0604030504040204" pitchFamily="50" charset="-128"/>
                <a:ea typeface="Meiryo UI" panose="020B0604030504040204" pitchFamily="50" charset="-128"/>
                <a:cs typeface="Microsoft JhengHei"/>
              </a:rPr>
              <a:t>て</a:t>
            </a:r>
            <a:r>
              <a:rPr sz="900" spc="45" err="1">
                <a:solidFill>
                  <a:srgbClr val="221815"/>
                </a:solidFill>
                <a:latin typeface="Meiryo UI" panose="020B0604030504040204" pitchFamily="50" charset="-128"/>
                <a:ea typeface="Meiryo UI" panose="020B0604030504040204" pitchFamily="50" charset="-128"/>
                <a:cs typeface="Microsoft JhengHei"/>
              </a:rPr>
              <a:t>く</a:t>
            </a:r>
            <a:r>
              <a:rPr sz="900" spc="90" err="1">
                <a:solidFill>
                  <a:srgbClr val="221815"/>
                </a:solidFill>
                <a:latin typeface="Meiryo UI" panose="020B0604030504040204" pitchFamily="50" charset="-128"/>
                <a:ea typeface="Meiryo UI" panose="020B0604030504040204" pitchFamily="50" charset="-128"/>
                <a:cs typeface="Microsoft JhengHei"/>
              </a:rPr>
              <a:t>だ</a:t>
            </a:r>
            <a:r>
              <a:rPr sz="900" spc="60" err="1">
                <a:solidFill>
                  <a:srgbClr val="221815"/>
                </a:solidFill>
                <a:latin typeface="Meiryo UI" panose="020B0604030504040204" pitchFamily="50" charset="-128"/>
                <a:ea typeface="Meiryo UI" panose="020B0604030504040204" pitchFamily="50" charset="-128"/>
                <a:cs typeface="Microsoft JhengHei"/>
              </a:rPr>
              <a:t>さ</a:t>
            </a:r>
            <a:r>
              <a:rPr sz="900" spc="70" err="1">
                <a:solidFill>
                  <a:srgbClr val="221815"/>
                </a:solidFill>
                <a:latin typeface="Meiryo UI" panose="020B0604030504040204" pitchFamily="50" charset="-128"/>
                <a:ea typeface="Meiryo UI" panose="020B0604030504040204" pitchFamily="50" charset="-128"/>
                <a:cs typeface="Microsoft JhengHei"/>
              </a:rPr>
              <a:t>い</a:t>
            </a:r>
            <a:r>
              <a:rPr lang="ja-JP" altLang="en-US" sz="900" spc="-330">
                <a:solidFill>
                  <a:srgbClr val="221815"/>
                </a:solidFill>
                <a:latin typeface="Meiryo UI" panose="020B0604030504040204" pitchFamily="50" charset="-128"/>
                <a:ea typeface="Meiryo UI" panose="020B0604030504040204" pitchFamily="50" charset="-128"/>
                <a:cs typeface="Microsoft JhengHei"/>
              </a:rPr>
              <a:t>。</a:t>
            </a:r>
            <a:endParaRPr lang="en-US" altLang="ja-JP" sz="900" spc="-330">
              <a:solidFill>
                <a:srgbClr val="221815"/>
              </a:solidFill>
              <a:latin typeface="Meiryo UI" panose="020B0604030504040204" pitchFamily="50" charset="-128"/>
              <a:ea typeface="Meiryo UI" panose="020B0604030504040204" pitchFamily="50" charset="-128"/>
              <a:cs typeface="Microsoft JhengHei"/>
            </a:endParaRPr>
          </a:p>
          <a:p>
            <a:pPr marL="12699" marR="5079" algn="just">
              <a:lnSpc>
                <a:spcPct val="135400"/>
              </a:lnSpc>
              <a:spcBef>
                <a:spcPts val="100"/>
              </a:spcBef>
            </a:pPr>
            <a:r>
              <a:rPr sz="900" spc="90" err="1">
                <a:solidFill>
                  <a:srgbClr val="221815"/>
                </a:solidFill>
                <a:latin typeface="Meiryo UI" panose="020B0604030504040204" pitchFamily="50" charset="-128"/>
                <a:ea typeface="Meiryo UI" panose="020B0604030504040204" pitchFamily="50" charset="-128"/>
                <a:cs typeface="Microsoft JhengHei"/>
              </a:rPr>
              <a:t>今</a:t>
            </a:r>
            <a:r>
              <a:rPr sz="900" err="1">
                <a:solidFill>
                  <a:srgbClr val="221815"/>
                </a:solidFill>
                <a:latin typeface="Meiryo UI" panose="020B0604030504040204" pitchFamily="50" charset="-128"/>
                <a:ea typeface="Meiryo UI" panose="020B0604030504040204" pitchFamily="50" charset="-128"/>
                <a:cs typeface="Microsoft JhengHei"/>
              </a:rPr>
              <a:t>の</a:t>
            </a:r>
            <a:r>
              <a:rPr sz="900" spc="74" err="1">
                <a:solidFill>
                  <a:srgbClr val="221815"/>
                </a:solidFill>
                <a:latin typeface="Meiryo UI" panose="020B0604030504040204" pitchFamily="50" charset="-128"/>
                <a:ea typeface="Meiryo UI" panose="020B0604030504040204" pitchFamily="50" charset="-128"/>
                <a:cs typeface="Microsoft JhengHei"/>
              </a:rPr>
              <a:t>自</a:t>
            </a:r>
            <a:r>
              <a:rPr sz="900" spc="105" err="1">
                <a:solidFill>
                  <a:srgbClr val="221815"/>
                </a:solidFill>
                <a:latin typeface="Meiryo UI" panose="020B0604030504040204" pitchFamily="50" charset="-128"/>
                <a:ea typeface="Meiryo UI" panose="020B0604030504040204" pitchFamily="50" charset="-128"/>
                <a:cs typeface="Microsoft JhengHei"/>
              </a:rPr>
              <a:t>分</a:t>
            </a:r>
            <a:r>
              <a:rPr sz="900" spc="95" err="1">
                <a:solidFill>
                  <a:srgbClr val="221815"/>
                </a:solidFill>
                <a:latin typeface="Meiryo UI" panose="020B0604030504040204" pitchFamily="50" charset="-128"/>
                <a:ea typeface="Meiryo UI" panose="020B0604030504040204" pitchFamily="50" charset="-128"/>
                <a:cs typeface="Microsoft JhengHei"/>
              </a:rPr>
              <a:t>の置</a:t>
            </a:r>
            <a:r>
              <a:rPr sz="900" spc="80" err="1">
                <a:solidFill>
                  <a:srgbClr val="221815"/>
                </a:solidFill>
                <a:latin typeface="Meiryo UI" panose="020B0604030504040204" pitchFamily="50" charset="-128"/>
                <a:ea typeface="Meiryo UI" panose="020B0604030504040204" pitchFamily="50" charset="-128"/>
                <a:cs typeface="Microsoft JhengHei"/>
              </a:rPr>
              <a:t>か</a:t>
            </a:r>
            <a:r>
              <a:rPr sz="900" spc="40" err="1">
                <a:solidFill>
                  <a:srgbClr val="221815"/>
                </a:solidFill>
                <a:latin typeface="Meiryo UI" panose="020B0604030504040204" pitchFamily="50" charset="-128"/>
                <a:ea typeface="Meiryo UI" panose="020B0604030504040204" pitchFamily="50" charset="-128"/>
                <a:cs typeface="Microsoft JhengHei"/>
              </a:rPr>
              <a:t>れ</a:t>
            </a:r>
            <a:r>
              <a:rPr sz="900" spc="65" err="1">
                <a:solidFill>
                  <a:srgbClr val="221815"/>
                </a:solidFill>
                <a:latin typeface="Meiryo UI" panose="020B0604030504040204" pitchFamily="50" charset="-128"/>
                <a:ea typeface="Meiryo UI" panose="020B0604030504040204" pitchFamily="50" charset="-128"/>
                <a:cs typeface="Microsoft JhengHei"/>
              </a:rPr>
              <a:t>て</a:t>
            </a:r>
            <a:r>
              <a:rPr sz="900" spc="85" err="1">
                <a:solidFill>
                  <a:srgbClr val="221815"/>
                </a:solidFill>
                <a:latin typeface="Meiryo UI" panose="020B0604030504040204" pitchFamily="50" charset="-128"/>
                <a:ea typeface="Meiryo UI" panose="020B0604030504040204" pitchFamily="50" charset="-128"/>
                <a:cs typeface="Microsoft JhengHei"/>
              </a:rPr>
              <a:t>い</a:t>
            </a:r>
            <a:r>
              <a:rPr sz="900" spc="90" err="1">
                <a:solidFill>
                  <a:srgbClr val="221815"/>
                </a:solidFill>
                <a:latin typeface="Meiryo UI" panose="020B0604030504040204" pitchFamily="50" charset="-128"/>
                <a:ea typeface="Meiryo UI" panose="020B0604030504040204" pitchFamily="50" charset="-128"/>
                <a:cs typeface="Microsoft JhengHei"/>
              </a:rPr>
              <a:t>る</a:t>
            </a:r>
            <a:r>
              <a:rPr sz="900" spc="113" err="1">
                <a:solidFill>
                  <a:srgbClr val="221815"/>
                </a:solidFill>
                <a:latin typeface="Meiryo UI" panose="020B0604030504040204" pitchFamily="50" charset="-128"/>
                <a:ea typeface="Meiryo UI" panose="020B0604030504040204" pitchFamily="50" charset="-128"/>
                <a:cs typeface="Microsoft JhengHei"/>
              </a:rPr>
              <a:t>環</a:t>
            </a:r>
            <a:r>
              <a:rPr sz="900" spc="105" err="1">
                <a:solidFill>
                  <a:srgbClr val="221815"/>
                </a:solidFill>
                <a:latin typeface="Meiryo UI" panose="020B0604030504040204" pitchFamily="50" charset="-128"/>
                <a:ea typeface="Meiryo UI" panose="020B0604030504040204" pitchFamily="50" charset="-128"/>
                <a:cs typeface="Microsoft JhengHei"/>
              </a:rPr>
              <a:t>境</a:t>
            </a:r>
            <a:r>
              <a:rPr sz="900" spc="95" err="1">
                <a:solidFill>
                  <a:srgbClr val="221815"/>
                </a:solidFill>
                <a:latin typeface="Meiryo UI" panose="020B0604030504040204" pitchFamily="50" charset="-128"/>
                <a:ea typeface="Meiryo UI" panose="020B0604030504040204" pitchFamily="50" charset="-128"/>
                <a:cs typeface="Microsoft JhengHei"/>
              </a:rPr>
              <a:t>や</a:t>
            </a:r>
            <a:r>
              <a:rPr sz="900" spc="113" err="1">
                <a:solidFill>
                  <a:srgbClr val="221815"/>
                </a:solidFill>
                <a:latin typeface="Meiryo UI" panose="020B0604030504040204" pitchFamily="50" charset="-128"/>
                <a:ea typeface="Meiryo UI" panose="020B0604030504040204" pitchFamily="50" charset="-128"/>
                <a:cs typeface="Microsoft JhengHei"/>
              </a:rPr>
              <a:t>家</a:t>
            </a:r>
            <a:r>
              <a:rPr sz="900" spc="105" err="1">
                <a:solidFill>
                  <a:srgbClr val="221815"/>
                </a:solidFill>
                <a:latin typeface="Meiryo UI" panose="020B0604030504040204" pitchFamily="50" charset="-128"/>
                <a:ea typeface="Meiryo UI" panose="020B0604030504040204" pitchFamily="50" charset="-128"/>
                <a:cs typeface="Microsoft JhengHei"/>
              </a:rPr>
              <a:t>族</a:t>
            </a:r>
            <a:r>
              <a:rPr sz="900" spc="85" err="1">
                <a:solidFill>
                  <a:srgbClr val="221815"/>
                </a:solidFill>
                <a:latin typeface="Meiryo UI" panose="020B0604030504040204" pitchFamily="50" charset="-128"/>
                <a:ea typeface="Meiryo UI" panose="020B0604030504040204" pitchFamily="50" charset="-128"/>
                <a:cs typeface="Microsoft JhengHei"/>
              </a:rPr>
              <a:t>内</a:t>
            </a:r>
            <a:r>
              <a:rPr sz="900" spc="105" err="1">
                <a:solidFill>
                  <a:srgbClr val="221815"/>
                </a:solidFill>
                <a:latin typeface="Meiryo UI" panose="020B0604030504040204" pitchFamily="50" charset="-128"/>
                <a:ea typeface="Meiryo UI" panose="020B0604030504040204" pitchFamily="50" charset="-128"/>
                <a:cs typeface="Microsoft JhengHei"/>
              </a:rPr>
              <a:t>で</a:t>
            </a:r>
            <a:r>
              <a:rPr sz="900" spc="85" err="1">
                <a:solidFill>
                  <a:srgbClr val="221815"/>
                </a:solidFill>
                <a:latin typeface="Meiryo UI" panose="020B0604030504040204" pitchFamily="50" charset="-128"/>
                <a:ea typeface="Meiryo UI" panose="020B0604030504040204" pitchFamily="50" charset="-128"/>
                <a:cs typeface="Microsoft JhengHei"/>
              </a:rPr>
              <a:t>の</a:t>
            </a:r>
            <a:r>
              <a:rPr sz="900" spc="50" err="1">
                <a:solidFill>
                  <a:srgbClr val="221815"/>
                </a:solidFill>
                <a:latin typeface="Meiryo UI" panose="020B0604030504040204" pitchFamily="50" charset="-128"/>
                <a:ea typeface="Meiryo UI" panose="020B0604030504040204" pitchFamily="50" charset="-128"/>
                <a:cs typeface="Microsoft JhengHei"/>
              </a:rPr>
              <a:t>取</a:t>
            </a:r>
            <a:r>
              <a:rPr sz="900" err="1">
                <a:solidFill>
                  <a:srgbClr val="221815"/>
                </a:solidFill>
                <a:latin typeface="Meiryo UI" panose="020B0604030504040204" pitchFamily="50" charset="-128"/>
                <a:ea typeface="Meiryo UI" panose="020B0604030504040204" pitchFamily="50" charset="-128"/>
                <a:cs typeface="Microsoft JhengHei"/>
              </a:rPr>
              <a:t>り</a:t>
            </a:r>
            <a:r>
              <a:rPr sz="900" spc="60" err="1">
                <a:solidFill>
                  <a:srgbClr val="221815"/>
                </a:solidFill>
                <a:latin typeface="Meiryo UI" panose="020B0604030504040204" pitchFamily="50" charset="-128"/>
                <a:ea typeface="Meiryo UI" panose="020B0604030504040204" pitchFamily="50" charset="-128"/>
                <a:cs typeface="Microsoft JhengHei"/>
              </a:rPr>
              <a:t>組み</a:t>
            </a:r>
            <a:r>
              <a:rPr sz="900" spc="35" err="1">
                <a:solidFill>
                  <a:srgbClr val="221815"/>
                </a:solidFill>
                <a:latin typeface="Meiryo UI" panose="020B0604030504040204" pitchFamily="50" charset="-128"/>
                <a:ea typeface="Meiryo UI" panose="020B0604030504040204" pitchFamily="50" charset="-128"/>
                <a:cs typeface="Microsoft JhengHei"/>
              </a:rPr>
              <a:t>な</a:t>
            </a:r>
            <a:r>
              <a:rPr sz="900" spc="45" err="1">
                <a:solidFill>
                  <a:srgbClr val="221815"/>
                </a:solidFill>
                <a:latin typeface="Meiryo UI" panose="020B0604030504040204" pitchFamily="50" charset="-128"/>
                <a:ea typeface="Meiryo UI" panose="020B0604030504040204" pitchFamily="50" charset="-128"/>
                <a:cs typeface="Microsoft JhengHei"/>
              </a:rPr>
              <a:t>ど</a:t>
            </a:r>
            <a:r>
              <a:rPr sz="900" spc="50" err="1">
                <a:solidFill>
                  <a:srgbClr val="221815"/>
                </a:solidFill>
                <a:latin typeface="Meiryo UI" panose="020B0604030504040204" pitchFamily="50" charset="-128"/>
                <a:ea typeface="Meiryo UI" panose="020B0604030504040204" pitchFamily="50" charset="-128"/>
                <a:cs typeface="Microsoft JhengHei"/>
              </a:rPr>
              <a:t>を</a:t>
            </a:r>
            <a:r>
              <a:rPr sz="900" spc="40" err="1">
                <a:solidFill>
                  <a:srgbClr val="221815"/>
                </a:solidFill>
                <a:latin typeface="Meiryo UI" panose="020B0604030504040204" pitchFamily="50" charset="-128"/>
                <a:ea typeface="Meiryo UI" panose="020B0604030504040204" pitchFamily="50" charset="-128"/>
                <a:cs typeface="Microsoft JhengHei"/>
              </a:rPr>
              <a:t>考</a:t>
            </a:r>
            <a:r>
              <a:rPr sz="900" spc="-5" err="1">
                <a:solidFill>
                  <a:srgbClr val="221815"/>
                </a:solidFill>
                <a:latin typeface="Meiryo UI" panose="020B0604030504040204" pitchFamily="50" charset="-128"/>
                <a:ea typeface="Meiryo UI" panose="020B0604030504040204" pitchFamily="50" charset="-128"/>
                <a:cs typeface="Microsoft JhengHei"/>
              </a:rPr>
              <a:t>え</a:t>
            </a:r>
            <a:r>
              <a:rPr sz="900" spc="9" err="1">
                <a:solidFill>
                  <a:srgbClr val="221815"/>
                </a:solidFill>
                <a:latin typeface="Meiryo UI" panose="020B0604030504040204" pitchFamily="50" charset="-128"/>
                <a:ea typeface="Meiryo UI" panose="020B0604030504040204" pitchFamily="50" charset="-128"/>
                <a:cs typeface="Microsoft JhengHei"/>
              </a:rPr>
              <a:t>て</a:t>
            </a:r>
            <a:r>
              <a:rPr sz="900" spc="35" err="1">
                <a:solidFill>
                  <a:srgbClr val="221815"/>
                </a:solidFill>
                <a:latin typeface="Meiryo UI" panose="020B0604030504040204" pitchFamily="50" charset="-128"/>
                <a:ea typeface="Meiryo UI" panose="020B0604030504040204" pitchFamily="50" charset="-128"/>
                <a:cs typeface="Microsoft JhengHei"/>
              </a:rPr>
              <a:t>み</a:t>
            </a:r>
            <a:r>
              <a:rPr sz="900" spc="-5" err="1">
                <a:solidFill>
                  <a:srgbClr val="221815"/>
                </a:solidFill>
                <a:latin typeface="Meiryo UI" panose="020B0604030504040204" pitchFamily="50" charset="-128"/>
                <a:ea typeface="Meiryo UI" panose="020B0604030504040204" pitchFamily="50" charset="-128"/>
                <a:cs typeface="Microsoft JhengHei"/>
              </a:rPr>
              <a:t>ま</a:t>
            </a:r>
            <a:r>
              <a:rPr sz="900" spc="-25" err="1">
                <a:solidFill>
                  <a:srgbClr val="221815"/>
                </a:solidFill>
                <a:latin typeface="Meiryo UI" panose="020B0604030504040204" pitchFamily="50" charset="-128"/>
                <a:ea typeface="Meiryo UI" panose="020B0604030504040204" pitchFamily="50" charset="-128"/>
                <a:cs typeface="Microsoft JhengHei"/>
              </a:rPr>
              <a:t>し</a:t>
            </a:r>
            <a:r>
              <a:rPr sz="900" spc="-20" err="1">
                <a:solidFill>
                  <a:srgbClr val="221815"/>
                </a:solidFill>
                <a:latin typeface="Meiryo UI" panose="020B0604030504040204" pitchFamily="50" charset="-128"/>
                <a:ea typeface="Meiryo UI" panose="020B0604030504040204" pitchFamily="50" charset="-128"/>
                <a:cs typeface="Microsoft JhengHei"/>
              </a:rPr>
              <a:t>ょ</a:t>
            </a:r>
            <a:r>
              <a:rPr sz="900" spc="40" err="1">
                <a:solidFill>
                  <a:srgbClr val="221815"/>
                </a:solidFill>
                <a:latin typeface="Meiryo UI" panose="020B0604030504040204" pitchFamily="50" charset="-128"/>
                <a:ea typeface="Meiryo UI" panose="020B0604030504040204" pitchFamily="50" charset="-128"/>
                <a:cs typeface="Microsoft JhengHei"/>
              </a:rPr>
              <a:t>う</a:t>
            </a:r>
            <a:r>
              <a:rPr lang="ja-JP" altLang="en-US" sz="900" spc="40">
                <a:solidFill>
                  <a:srgbClr val="221815"/>
                </a:solidFill>
                <a:latin typeface="Meiryo UI" panose="020B0604030504040204" pitchFamily="50" charset="-128"/>
                <a:ea typeface="Meiryo UI" panose="020B0604030504040204" pitchFamily="50" charset="-128"/>
                <a:cs typeface="Microsoft JhengHei"/>
              </a:rPr>
              <a:t>。</a:t>
            </a:r>
            <a:endParaRPr sz="900">
              <a:latin typeface="Meiryo UI" panose="020B0604030504040204" pitchFamily="50" charset="-128"/>
              <a:ea typeface="Meiryo UI" panose="020B0604030504040204" pitchFamily="50" charset="-128"/>
              <a:cs typeface="Microsoft JhengHei"/>
            </a:endParaRPr>
          </a:p>
        </p:txBody>
      </p:sp>
      <p:sp>
        <p:nvSpPr>
          <p:cNvPr id="124" name="object 132">
            <a:extLst>
              <a:ext uri="{FF2B5EF4-FFF2-40B4-BE49-F238E27FC236}">
                <a16:creationId xmlns:a16="http://schemas.microsoft.com/office/drawing/2014/main" id="{78E8CFE7-616C-4BFE-9F08-F5CAB36D8FD4}"/>
              </a:ext>
            </a:extLst>
          </p:cNvPr>
          <p:cNvSpPr txBox="1"/>
          <p:nvPr/>
        </p:nvSpPr>
        <p:spPr>
          <a:xfrm>
            <a:off x="4982643" y="9358805"/>
            <a:ext cx="2165350" cy="362920"/>
          </a:xfrm>
          <a:prstGeom prst="rect">
            <a:avLst/>
          </a:prstGeom>
        </p:spPr>
        <p:txBody>
          <a:bodyPr vert="horz" wrap="square" lIns="0" tIns="12700" rIns="0" bIns="0" rtlCol="0">
            <a:spAutoFit/>
          </a:bodyPr>
          <a:lstStyle/>
          <a:p>
            <a:pPr marL="12699" marR="5079" algn="just">
              <a:lnSpc>
                <a:spcPct val="135400"/>
              </a:lnSpc>
              <a:spcBef>
                <a:spcPts val="100"/>
              </a:spcBef>
            </a:pPr>
            <a:r>
              <a:rPr sz="900" spc="100" dirty="0" err="1">
                <a:solidFill>
                  <a:srgbClr val="221815"/>
                </a:solidFill>
                <a:latin typeface="Meiryo UI" panose="020B0604030504040204" pitchFamily="50" charset="-128"/>
                <a:ea typeface="Meiryo UI" panose="020B0604030504040204" pitchFamily="50" charset="-128"/>
                <a:cs typeface="Microsoft JhengHei"/>
              </a:rPr>
              <a:t>グ</a:t>
            </a:r>
            <a:r>
              <a:rPr sz="900" spc="150" dirty="0" err="1">
                <a:solidFill>
                  <a:srgbClr val="221815"/>
                </a:solidFill>
                <a:latin typeface="Meiryo UI" panose="020B0604030504040204" pitchFamily="50" charset="-128"/>
                <a:ea typeface="Meiryo UI" panose="020B0604030504040204" pitchFamily="50" charset="-128"/>
                <a:cs typeface="Microsoft JhengHei"/>
              </a:rPr>
              <a:t>ル</a:t>
            </a:r>
            <a:r>
              <a:rPr sz="900" spc="-25" dirty="0" err="1">
                <a:solidFill>
                  <a:srgbClr val="221815"/>
                </a:solidFill>
                <a:latin typeface="Meiryo UI" panose="020B0604030504040204" pitchFamily="50" charset="-128"/>
                <a:ea typeface="Meiryo UI" panose="020B0604030504040204" pitchFamily="50" charset="-128"/>
                <a:cs typeface="Microsoft JhengHei"/>
              </a:rPr>
              <a:t>ー</a:t>
            </a:r>
            <a:r>
              <a:rPr sz="900" spc="160" dirty="0" err="1">
                <a:solidFill>
                  <a:srgbClr val="221815"/>
                </a:solidFill>
                <a:latin typeface="Meiryo UI" panose="020B0604030504040204" pitchFamily="50" charset="-128"/>
                <a:ea typeface="Meiryo UI" panose="020B0604030504040204" pitchFamily="50" charset="-128"/>
                <a:cs typeface="Microsoft JhengHei"/>
              </a:rPr>
              <a:t>プ</a:t>
            </a:r>
            <a:r>
              <a:rPr sz="900" spc="145" dirty="0" err="1">
                <a:solidFill>
                  <a:srgbClr val="221815"/>
                </a:solidFill>
                <a:latin typeface="Meiryo UI" panose="020B0604030504040204" pitchFamily="50" charset="-128"/>
                <a:ea typeface="Meiryo UI" panose="020B0604030504040204" pitchFamily="50" charset="-128"/>
                <a:cs typeface="Microsoft JhengHei"/>
              </a:rPr>
              <a:t>で</a:t>
            </a:r>
            <a:r>
              <a:rPr sz="900" spc="150" dirty="0" err="1">
                <a:solidFill>
                  <a:srgbClr val="221815"/>
                </a:solidFill>
                <a:latin typeface="Meiryo UI" panose="020B0604030504040204" pitchFamily="50" charset="-128"/>
                <a:ea typeface="Meiryo UI" panose="020B0604030504040204" pitchFamily="50" charset="-128"/>
                <a:cs typeface="Microsoft JhengHei"/>
              </a:rPr>
              <a:t>相</a:t>
            </a:r>
            <a:r>
              <a:rPr sz="900" spc="105" dirty="0" err="1">
                <a:solidFill>
                  <a:srgbClr val="221815"/>
                </a:solidFill>
                <a:latin typeface="Meiryo UI" panose="020B0604030504040204" pitchFamily="50" charset="-128"/>
                <a:ea typeface="Meiryo UI" panose="020B0604030504040204" pitchFamily="50" charset="-128"/>
                <a:cs typeface="Microsoft JhengHei"/>
              </a:rPr>
              <a:t>談</a:t>
            </a:r>
            <a:r>
              <a:rPr sz="900" spc="50" dirty="0" err="1">
                <a:solidFill>
                  <a:srgbClr val="221815"/>
                </a:solidFill>
                <a:latin typeface="Meiryo UI" panose="020B0604030504040204" pitchFamily="50" charset="-128"/>
                <a:ea typeface="Meiryo UI" panose="020B0604030504040204" pitchFamily="50" charset="-128"/>
                <a:cs typeface="Microsoft JhengHei"/>
              </a:rPr>
              <a:t>し</a:t>
            </a:r>
            <a:r>
              <a:rPr sz="900" spc="113" dirty="0" err="1">
                <a:solidFill>
                  <a:srgbClr val="221815"/>
                </a:solidFill>
                <a:latin typeface="Meiryo UI" panose="020B0604030504040204" pitchFamily="50" charset="-128"/>
                <a:ea typeface="Meiryo UI" panose="020B0604030504040204" pitchFamily="50" charset="-128"/>
                <a:cs typeface="Microsoft JhengHei"/>
              </a:rPr>
              <a:t>て</a:t>
            </a:r>
            <a:r>
              <a:rPr sz="900" spc="125" dirty="0" err="1">
                <a:solidFill>
                  <a:srgbClr val="221815"/>
                </a:solidFill>
                <a:latin typeface="Meiryo UI" panose="020B0604030504040204" pitchFamily="50" charset="-128"/>
                <a:ea typeface="Meiryo UI" panose="020B0604030504040204" pitchFamily="50" charset="-128"/>
                <a:cs typeface="Microsoft JhengHei"/>
              </a:rPr>
              <a:t>気</a:t>
            </a:r>
            <a:r>
              <a:rPr sz="900" spc="150" dirty="0" err="1">
                <a:solidFill>
                  <a:srgbClr val="221815"/>
                </a:solidFill>
                <a:latin typeface="Meiryo UI" panose="020B0604030504040204" pitchFamily="50" charset="-128"/>
                <a:ea typeface="Meiryo UI" panose="020B0604030504040204" pitchFamily="50" charset="-128"/>
                <a:cs typeface="Microsoft JhengHei"/>
              </a:rPr>
              <a:t>づ</a:t>
            </a:r>
            <a:r>
              <a:rPr sz="900" spc="125" dirty="0" err="1">
                <a:solidFill>
                  <a:srgbClr val="221815"/>
                </a:solidFill>
                <a:latin typeface="Meiryo UI" panose="020B0604030504040204" pitchFamily="50" charset="-128"/>
                <a:ea typeface="Meiryo UI" panose="020B0604030504040204" pitchFamily="50" charset="-128"/>
                <a:cs typeface="Microsoft JhengHei"/>
              </a:rPr>
              <a:t>い</a:t>
            </a:r>
            <a:r>
              <a:rPr sz="900" spc="105" dirty="0" err="1">
                <a:solidFill>
                  <a:srgbClr val="221815"/>
                </a:solidFill>
                <a:latin typeface="Meiryo UI" panose="020B0604030504040204" pitchFamily="50" charset="-128"/>
                <a:ea typeface="Meiryo UI" panose="020B0604030504040204" pitchFamily="50" charset="-128"/>
                <a:cs typeface="Microsoft JhengHei"/>
              </a:rPr>
              <a:t>た</a:t>
            </a:r>
            <a:r>
              <a:rPr sz="900" spc="90" dirty="0" err="1">
                <a:solidFill>
                  <a:srgbClr val="221815"/>
                </a:solidFill>
                <a:latin typeface="Meiryo UI" panose="020B0604030504040204" pitchFamily="50" charset="-128"/>
                <a:ea typeface="Meiryo UI" panose="020B0604030504040204" pitchFamily="50" charset="-128"/>
                <a:cs typeface="Microsoft JhengHei"/>
              </a:rPr>
              <a:t>こ</a:t>
            </a:r>
            <a:r>
              <a:rPr sz="900" spc="105" dirty="0" err="1">
                <a:solidFill>
                  <a:srgbClr val="221815"/>
                </a:solidFill>
                <a:latin typeface="Meiryo UI" panose="020B0604030504040204" pitchFamily="50" charset="-128"/>
                <a:ea typeface="Meiryo UI" panose="020B0604030504040204" pitchFamily="50" charset="-128"/>
                <a:cs typeface="Microsoft JhengHei"/>
              </a:rPr>
              <a:t>と</a:t>
            </a:r>
            <a:r>
              <a:rPr sz="900" spc="125" dirty="0" err="1">
                <a:solidFill>
                  <a:srgbClr val="221815"/>
                </a:solidFill>
                <a:latin typeface="Meiryo UI" panose="020B0604030504040204" pitchFamily="50" charset="-128"/>
                <a:ea typeface="Meiryo UI" panose="020B0604030504040204" pitchFamily="50" charset="-128"/>
                <a:cs typeface="Microsoft JhengHei"/>
              </a:rPr>
              <a:t>や</a:t>
            </a:r>
            <a:r>
              <a:rPr sz="900" spc="100" dirty="0" err="1">
                <a:solidFill>
                  <a:srgbClr val="221815"/>
                </a:solidFill>
                <a:latin typeface="Meiryo UI" panose="020B0604030504040204" pitchFamily="50" charset="-128"/>
                <a:ea typeface="Meiryo UI" panose="020B0604030504040204" pitchFamily="50" charset="-128"/>
                <a:cs typeface="Microsoft JhengHei"/>
              </a:rPr>
              <a:t>話</a:t>
            </a:r>
            <a:r>
              <a:rPr sz="900" dirty="0" err="1">
                <a:solidFill>
                  <a:srgbClr val="221815"/>
                </a:solidFill>
                <a:latin typeface="Meiryo UI" panose="020B0604030504040204" pitchFamily="50" charset="-128"/>
                <a:ea typeface="Meiryo UI" panose="020B0604030504040204" pitchFamily="50" charset="-128"/>
                <a:cs typeface="Microsoft JhengHei"/>
              </a:rPr>
              <a:t>し</a:t>
            </a:r>
            <a:r>
              <a:rPr sz="900" spc="40" dirty="0" err="1">
                <a:solidFill>
                  <a:srgbClr val="221815"/>
                </a:solidFill>
                <a:latin typeface="Meiryo UI" panose="020B0604030504040204" pitchFamily="50" charset="-128"/>
                <a:ea typeface="Meiryo UI" panose="020B0604030504040204" pitchFamily="50" charset="-128"/>
                <a:cs typeface="Microsoft JhengHei"/>
              </a:rPr>
              <a:t>合</a:t>
            </a:r>
            <a:r>
              <a:rPr sz="900" spc="-70" dirty="0" err="1">
                <a:solidFill>
                  <a:srgbClr val="221815"/>
                </a:solidFill>
                <a:latin typeface="Meiryo UI" panose="020B0604030504040204" pitchFamily="50" charset="-128"/>
                <a:ea typeface="Meiryo UI" panose="020B0604030504040204" pitchFamily="50" charset="-128"/>
                <a:cs typeface="Microsoft JhengHei"/>
              </a:rPr>
              <a:t>っ</a:t>
            </a:r>
            <a:r>
              <a:rPr sz="900" spc="-9" dirty="0" err="1">
                <a:solidFill>
                  <a:srgbClr val="221815"/>
                </a:solidFill>
                <a:latin typeface="Meiryo UI" panose="020B0604030504040204" pitchFamily="50" charset="-128"/>
                <a:ea typeface="Meiryo UI" panose="020B0604030504040204" pitchFamily="50" charset="-128"/>
                <a:cs typeface="Microsoft JhengHei"/>
              </a:rPr>
              <a:t>て</a:t>
            </a:r>
            <a:r>
              <a:rPr sz="900" dirty="0" err="1">
                <a:solidFill>
                  <a:srgbClr val="221815"/>
                </a:solidFill>
                <a:latin typeface="Meiryo UI" panose="020B0604030504040204" pitchFamily="50" charset="-128"/>
                <a:ea typeface="Meiryo UI" panose="020B0604030504040204" pitchFamily="50" charset="-128"/>
                <a:cs typeface="Microsoft JhengHei"/>
              </a:rPr>
              <a:t>ど</a:t>
            </a:r>
            <a:r>
              <a:rPr sz="900" spc="5" dirty="0" err="1">
                <a:solidFill>
                  <a:srgbClr val="221815"/>
                </a:solidFill>
                <a:latin typeface="Meiryo UI" panose="020B0604030504040204" pitchFamily="50" charset="-128"/>
                <a:ea typeface="Meiryo UI" panose="020B0604030504040204" pitchFamily="50" charset="-128"/>
                <a:cs typeface="Microsoft JhengHei"/>
              </a:rPr>
              <a:t>うい</a:t>
            </a:r>
            <a:r>
              <a:rPr sz="900" spc="30" dirty="0" err="1">
                <a:solidFill>
                  <a:srgbClr val="221815"/>
                </a:solidFill>
                <a:latin typeface="Meiryo UI" panose="020B0604030504040204" pitchFamily="50" charset="-128"/>
                <a:ea typeface="Meiryo UI" panose="020B0604030504040204" pitchFamily="50" charset="-128"/>
                <a:cs typeface="Microsoft JhengHei"/>
              </a:rPr>
              <a:t>う</a:t>
            </a:r>
            <a:r>
              <a:rPr sz="900" spc="60" dirty="0" err="1">
                <a:solidFill>
                  <a:srgbClr val="221815"/>
                </a:solidFill>
                <a:latin typeface="Meiryo UI" panose="020B0604030504040204" pitchFamily="50" charset="-128"/>
                <a:ea typeface="Meiryo UI" panose="020B0604030504040204" pitchFamily="50" charset="-128"/>
                <a:cs typeface="Microsoft JhengHei"/>
              </a:rPr>
              <a:t>結</a:t>
            </a:r>
            <a:r>
              <a:rPr sz="900" spc="56" dirty="0" err="1">
                <a:solidFill>
                  <a:srgbClr val="221815"/>
                </a:solidFill>
                <a:latin typeface="Meiryo UI" panose="020B0604030504040204" pitchFamily="50" charset="-128"/>
                <a:ea typeface="Meiryo UI" panose="020B0604030504040204" pitchFamily="50" charset="-128"/>
                <a:cs typeface="Microsoft JhengHei"/>
              </a:rPr>
              <a:t>果</a:t>
            </a:r>
            <a:r>
              <a:rPr sz="900" spc="50" dirty="0" err="1">
                <a:solidFill>
                  <a:srgbClr val="221815"/>
                </a:solidFill>
                <a:latin typeface="Meiryo UI" panose="020B0604030504040204" pitchFamily="50" charset="-128"/>
                <a:ea typeface="Meiryo UI" panose="020B0604030504040204" pitchFamily="50" charset="-128"/>
                <a:cs typeface="Microsoft JhengHei"/>
              </a:rPr>
              <a:t>に</a:t>
            </a:r>
            <a:r>
              <a:rPr sz="900" spc="-5" dirty="0" err="1">
                <a:solidFill>
                  <a:srgbClr val="221815"/>
                </a:solidFill>
                <a:latin typeface="Meiryo UI" panose="020B0604030504040204" pitchFamily="50" charset="-128"/>
                <a:ea typeface="Meiryo UI" panose="020B0604030504040204" pitchFamily="50" charset="-128"/>
                <a:cs typeface="Microsoft JhengHei"/>
              </a:rPr>
              <a:t>な</a:t>
            </a:r>
            <a:r>
              <a:rPr sz="900" spc="-9" dirty="0" err="1">
                <a:solidFill>
                  <a:srgbClr val="221815"/>
                </a:solidFill>
                <a:latin typeface="Meiryo UI" panose="020B0604030504040204" pitchFamily="50" charset="-128"/>
                <a:ea typeface="Meiryo UI" panose="020B0604030504040204" pitchFamily="50" charset="-128"/>
                <a:cs typeface="Microsoft JhengHei"/>
              </a:rPr>
              <a:t>っ</a:t>
            </a:r>
            <a:r>
              <a:rPr sz="900" spc="40" dirty="0" err="1">
                <a:solidFill>
                  <a:srgbClr val="221815"/>
                </a:solidFill>
                <a:latin typeface="Meiryo UI" panose="020B0604030504040204" pitchFamily="50" charset="-128"/>
                <a:ea typeface="Meiryo UI" panose="020B0604030504040204" pitchFamily="50" charset="-128"/>
                <a:cs typeface="Microsoft JhengHei"/>
              </a:rPr>
              <a:t>た</a:t>
            </a:r>
            <a:r>
              <a:rPr sz="900" spc="45" dirty="0" err="1">
                <a:solidFill>
                  <a:srgbClr val="221815"/>
                </a:solidFill>
                <a:latin typeface="Meiryo UI" panose="020B0604030504040204" pitchFamily="50" charset="-128"/>
                <a:ea typeface="Meiryo UI" panose="020B0604030504040204" pitchFamily="50" charset="-128"/>
                <a:cs typeface="Microsoft JhengHei"/>
              </a:rPr>
              <a:t>の</a:t>
            </a:r>
            <a:r>
              <a:rPr sz="900" spc="40" dirty="0" err="1">
                <a:solidFill>
                  <a:srgbClr val="221815"/>
                </a:solidFill>
                <a:latin typeface="Meiryo UI" panose="020B0604030504040204" pitchFamily="50" charset="-128"/>
                <a:ea typeface="Meiryo UI" panose="020B0604030504040204" pitchFamily="50" charset="-128"/>
                <a:cs typeface="Microsoft JhengHei"/>
              </a:rPr>
              <a:t>か</a:t>
            </a:r>
            <a:r>
              <a:rPr lang="ja-JP" altLang="en-US" sz="900" spc="40" dirty="0">
                <a:solidFill>
                  <a:srgbClr val="221815"/>
                </a:solidFill>
                <a:latin typeface="Meiryo UI" panose="020B0604030504040204" pitchFamily="50" charset="-128"/>
                <a:ea typeface="Meiryo UI" panose="020B0604030504040204" pitchFamily="50" charset="-128"/>
                <a:cs typeface="Microsoft JhengHei"/>
              </a:rPr>
              <a:t>、</a:t>
            </a:r>
            <a:r>
              <a:rPr sz="900" spc="70" dirty="0" err="1">
                <a:solidFill>
                  <a:srgbClr val="221815"/>
                </a:solidFill>
                <a:latin typeface="Meiryo UI" panose="020B0604030504040204" pitchFamily="50" charset="-128"/>
                <a:ea typeface="Meiryo UI" panose="020B0604030504040204" pitchFamily="50" charset="-128"/>
                <a:cs typeface="Microsoft JhengHei"/>
              </a:rPr>
              <a:t>記</a:t>
            </a:r>
            <a:r>
              <a:rPr sz="900" spc="9" dirty="0" err="1">
                <a:solidFill>
                  <a:srgbClr val="221815"/>
                </a:solidFill>
                <a:latin typeface="Meiryo UI" panose="020B0604030504040204" pitchFamily="50" charset="-128"/>
                <a:ea typeface="Meiryo UI" panose="020B0604030504040204" pitchFamily="50" charset="-128"/>
                <a:cs typeface="Microsoft JhengHei"/>
              </a:rPr>
              <a:t>入</a:t>
            </a:r>
            <a:r>
              <a:rPr sz="900" spc="-35" dirty="0" err="1">
                <a:solidFill>
                  <a:srgbClr val="221815"/>
                </a:solidFill>
                <a:latin typeface="Meiryo UI" panose="020B0604030504040204" pitchFamily="50" charset="-128"/>
                <a:ea typeface="Meiryo UI" panose="020B0604030504040204" pitchFamily="50" charset="-128"/>
                <a:cs typeface="Microsoft JhengHei"/>
              </a:rPr>
              <a:t>し</a:t>
            </a:r>
            <a:r>
              <a:rPr sz="900" spc="15" dirty="0" err="1">
                <a:solidFill>
                  <a:srgbClr val="221815"/>
                </a:solidFill>
                <a:latin typeface="Meiryo UI" panose="020B0604030504040204" pitchFamily="50" charset="-128"/>
                <a:ea typeface="Meiryo UI" panose="020B0604030504040204" pitchFamily="50" charset="-128"/>
                <a:cs typeface="Microsoft JhengHei"/>
              </a:rPr>
              <a:t>て</a:t>
            </a:r>
            <a:r>
              <a:rPr sz="900" dirty="0" err="1">
                <a:solidFill>
                  <a:srgbClr val="221815"/>
                </a:solidFill>
                <a:latin typeface="Meiryo UI" panose="020B0604030504040204" pitchFamily="50" charset="-128"/>
                <a:ea typeface="Meiryo UI" panose="020B0604030504040204" pitchFamily="50" charset="-128"/>
                <a:cs typeface="Microsoft JhengHei"/>
              </a:rPr>
              <a:t>み</a:t>
            </a:r>
            <a:r>
              <a:rPr sz="900" spc="-5" dirty="0" err="1">
                <a:solidFill>
                  <a:srgbClr val="221815"/>
                </a:solidFill>
                <a:latin typeface="Meiryo UI" panose="020B0604030504040204" pitchFamily="50" charset="-128"/>
                <a:ea typeface="Meiryo UI" panose="020B0604030504040204" pitchFamily="50" charset="-128"/>
                <a:cs typeface="Microsoft JhengHei"/>
              </a:rPr>
              <a:t>ま</a:t>
            </a:r>
            <a:r>
              <a:rPr sz="900" spc="-25" dirty="0" err="1">
                <a:solidFill>
                  <a:srgbClr val="221815"/>
                </a:solidFill>
                <a:latin typeface="Meiryo UI" panose="020B0604030504040204" pitchFamily="50" charset="-128"/>
                <a:ea typeface="Meiryo UI" panose="020B0604030504040204" pitchFamily="50" charset="-128"/>
                <a:cs typeface="Microsoft JhengHei"/>
              </a:rPr>
              <a:t>し</a:t>
            </a:r>
            <a:r>
              <a:rPr sz="900" spc="-20" dirty="0" err="1">
                <a:solidFill>
                  <a:srgbClr val="221815"/>
                </a:solidFill>
                <a:latin typeface="Meiryo UI" panose="020B0604030504040204" pitchFamily="50" charset="-128"/>
                <a:ea typeface="Meiryo UI" panose="020B0604030504040204" pitchFamily="50" charset="-128"/>
                <a:cs typeface="Microsoft JhengHei"/>
              </a:rPr>
              <a:t>ょ</a:t>
            </a:r>
            <a:r>
              <a:rPr sz="900" spc="40" dirty="0" err="1">
                <a:solidFill>
                  <a:srgbClr val="221815"/>
                </a:solidFill>
                <a:latin typeface="Meiryo UI" panose="020B0604030504040204" pitchFamily="50" charset="-128"/>
                <a:ea typeface="Meiryo UI" panose="020B0604030504040204" pitchFamily="50" charset="-128"/>
                <a:cs typeface="Microsoft JhengHei"/>
              </a:rPr>
              <a:t>う</a:t>
            </a:r>
            <a:r>
              <a:rPr lang="ja-JP" altLang="en-US" sz="900" spc="40" dirty="0">
                <a:solidFill>
                  <a:srgbClr val="221815"/>
                </a:solidFill>
                <a:latin typeface="Meiryo UI" panose="020B0604030504040204" pitchFamily="50" charset="-128"/>
                <a:ea typeface="Meiryo UI" panose="020B0604030504040204" pitchFamily="50" charset="-128"/>
                <a:cs typeface="Microsoft JhengHei"/>
              </a:rPr>
              <a:t>。</a:t>
            </a:r>
            <a:endParaRPr sz="900" dirty="0">
              <a:latin typeface="Meiryo UI" panose="020B0604030504040204" pitchFamily="50" charset="-128"/>
              <a:ea typeface="Meiryo UI" panose="020B0604030504040204" pitchFamily="50" charset="-128"/>
              <a:cs typeface="Microsoft JhengHei"/>
            </a:endParaRPr>
          </a:p>
        </p:txBody>
      </p:sp>
      <p:sp>
        <p:nvSpPr>
          <p:cNvPr id="125" name="object 133">
            <a:extLst>
              <a:ext uri="{FF2B5EF4-FFF2-40B4-BE49-F238E27FC236}">
                <a16:creationId xmlns:a16="http://schemas.microsoft.com/office/drawing/2014/main" id="{9F90B34A-F9D4-432A-BFE5-FFCB56B3938E}"/>
              </a:ext>
            </a:extLst>
          </p:cNvPr>
          <p:cNvSpPr txBox="1"/>
          <p:nvPr/>
        </p:nvSpPr>
        <p:spPr>
          <a:xfrm>
            <a:off x="1095150" y="8887183"/>
            <a:ext cx="1249045" cy="561629"/>
          </a:xfrm>
          <a:prstGeom prst="rect">
            <a:avLst/>
          </a:prstGeom>
        </p:spPr>
        <p:txBody>
          <a:bodyPr vert="horz" wrap="square" lIns="0" tIns="12700" rIns="0" bIns="0" rtlCol="0">
            <a:spAutoFit/>
          </a:bodyPr>
          <a:lstStyle/>
          <a:p>
            <a:pPr marL="311120" marR="5079" indent="-299057">
              <a:lnSpc>
                <a:spcPct val="125299"/>
              </a:lnSpc>
              <a:spcBef>
                <a:spcPts val="100"/>
              </a:spcBef>
            </a:pPr>
            <a:r>
              <a:rPr sz="1499" b="1" spc="155" err="1">
                <a:solidFill>
                  <a:srgbClr val="FFFFFF"/>
                </a:solidFill>
                <a:latin typeface="+mj-ea"/>
                <a:ea typeface="+mj-ea"/>
                <a:cs typeface="Microsoft JhengHei"/>
              </a:rPr>
              <a:t>こ</a:t>
            </a:r>
            <a:r>
              <a:rPr sz="1499" b="1" spc="110" err="1">
                <a:solidFill>
                  <a:srgbClr val="FFFFFF"/>
                </a:solidFill>
                <a:latin typeface="+mj-ea"/>
                <a:ea typeface="+mj-ea"/>
                <a:cs typeface="Microsoft JhengHei"/>
              </a:rPr>
              <a:t>の</a:t>
            </a:r>
            <a:r>
              <a:rPr sz="1499" b="1" spc="60" err="1">
                <a:solidFill>
                  <a:srgbClr val="FFFFFF"/>
                </a:solidFill>
                <a:latin typeface="+mj-ea"/>
                <a:ea typeface="+mj-ea"/>
                <a:cs typeface="Microsoft JhengHei"/>
              </a:rPr>
              <a:t>ノ</a:t>
            </a:r>
            <a:r>
              <a:rPr sz="1499" b="1" spc="80" err="1">
                <a:solidFill>
                  <a:srgbClr val="FFFFFF"/>
                </a:solidFill>
                <a:latin typeface="+mj-ea"/>
                <a:ea typeface="+mj-ea"/>
                <a:cs typeface="Microsoft JhengHei"/>
              </a:rPr>
              <a:t>ー</a:t>
            </a:r>
            <a:r>
              <a:rPr sz="1499" b="1" spc="215" err="1">
                <a:solidFill>
                  <a:srgbClr val="FFFFFF"/>
                </a:solidFill>
                <a:latin typeface="+mj-ea"/>
                <a:ea typeface="+mj-ea"/>
                <a:cs typeface="Microsoft JhengHei"/>
              </a:rPr>
              <a:t>ト</a:t>
            </a:r>
            <a:r>
              <a:rPr sz="1499" b="1" err="1">
                <a:solidFill>
                  <a:srgbClr val="FFFFFF"/>
                </a:solidFill>
                <a:latin typeface="+mj-ea"/>
                <a:ea typeface="+mj-ea"/>
                <a:cs typeface="Microsoft JhengHei"/>
              </a:rPr>
              <a:t>の</a:t>
            </a:r>
            <a:r>
              <a:rPr sz="1499" b="1">
                <a:solidFill>
                  <a:srgbClr val="FFFFFF"/>
                </a:solidFill>
                <a:latin typeface="+mj-ea"/>
                <a:ea typeface="+mj-ea"/>
                <a:cs typeface="Microsoft JhengHei"/>
              </a:rPr>
              <a:t> </a:t>
            </a:r>
            <a:r>
              <a:rPr sz="1499" b="1" spc="215" err="1">
                <a:solidFill>
                  <a:srgbClr val="FFFFFF"/>
                </a:solidFill>
                <a:latin typeface="+mj-ea"/>
                <a:ea typeface="+mj-ea"/>
                <a:cs typeface="Microsoft JhengHei"/>
              </a:rPr>
              <a:t>使</a:t>
            </a:r>
            <a:r>
              <a:rPr sz="1499" b="1" spc="200" err="1">
                <a:solidFill>
                  <a:srgbClr val="FFFFFF"/>
                </a:solidFill>
                <a:latin typeface="+mj-ea"/>
                <a:ea typeface="+mj-ea"/>
                <a:cs typeface="Microsoft JhengHei"/>
              </a:rPr>
              <a:t>い方</a:t>
            </a:r>
            <a:endParaRPr sz="1499">
              <a:latin typeface="+mj-ea"/>
              <a:ea typeface="+mj-ea"/>
              <a:cs typeface="Microsoft JhengHei"/>
            </a:endParaRPr>
          </a:p>
        </p:txBody>
      </p:sp>
      <p:sp>
        <p:nvSpPr>
          <p:cNvPr id="130" name="object 138">
            <a:extLst>
              <a:ext uri="{FF2B5EF4-FFF2-40B4-BE49-F238E27FC236}">
                <a16:creationId xmlns:a16="http://schemas.microsoft.com/office/drawing/2014/main" id="{EDCD6ABE-C4BA-4FD9-B1B5-AC0EEDE95C43}"/>
              </a:ext>
            </a:extLst>
          </p:cNvPr>
          <p:cNvSpPr/>
          <p:nvPr/>
        </p:nvSpPr>
        <p:spPr>
          <a:xfrm>
            <a:off x="3507892" y="8633351"/>
            <a:ext cx="1198285" cy="629290"/>
          </a:xfrm>
          <a:custGeom>
            <a:avLst/>
            <a:gdLst/>
            <a:ahLst/>
            <a:cxnLst/>
            <a:rect l="l" t="t" r="r" b="b"/>
            <a:pathLst>
              <a:path w="1230629" h="777875">
                <a:moveTo>
                  <a:pt x="1158151" y="0"/>
                </a:moveTo>
                <a:lnTo>
                  <a:pt x="71996" y="0"/>
                </a:lnTo>
                <a:lnTo>
                  <a:pt x="44041" y="5680"/>
                </a:lnTo>
                <a:lnTo>
                  <a:pt x="21148" y="21148"/>
                </a:lnTo>
                <a:lnTo>
                  <a:pt x="5680" y="44041"/>
                </a:lnTo>
                <a:lnTo>
                  <a:pt x="0" y="71996"/>
                </a:lnTo>
                <a:lnTo>
                  <a:pt x="0" y="705789"/>
                </a:lnTo>
                <a:lnTo>
                  <a:pt x="5680" y="733744"/>
                </a:lnTo>
                <a:lnTo>
                  <a:pt x="21148" y="756637"/>
                </a:lnTo>
                <a:lnTo>
                  <a:pt x="44041" y="772105"/>
                </a:lnTo>
                <a:lnTo>
                  <a:pt x="71996" y="777786"/>
                </a:lnTo>
                <a:lnTo>
                  <a:pt x="1158151" y="777786"/>
                </a:lnTo>
                <a:lnTo>
                  <a:pt x="1186106" y="772105"/>
                </a:lnTo>
                <a:lnTo>
                  <a:pt x="1208998" y="756637"/>
                </a:lnTo>
                <a:lnTo>
                  <a:pt x="1224466" y="733744"/>
                </a:lnTo>
                <a:lnTo>
                  <a:pt x="1230147" y="705789"/>
                </a:lnTo>
                <a:lnTo>
                  <a:pt x="1230147" y="71996"/>
                </a:lnTo>
                <a:lnTo>
                  <a:pt x="1224466" y="44041"/>
                </a:lnTo>
                <a:lnTo>
                  <a:pt x="1208998" y="21148"/>
                </a:lnTo>
                <a:lnTo>
                  <a:pt x="1186106" y="5680"/>
                </a:lnTo>
                <a:lnTo>
                  <a:pt x="1158151" y="0"/>
                </a:lnTo>
                <a:close/>
              </a:path>
            </a:pathLst>
          </a:custGeom>
          <a:solidFill>
            <a:srgbClr val="22AC38"/>
          </a:solidFill>
        </p:spPr>
        <p:txBody>
          <a:bodyPr wrap="square" lIns="0" tIns="0" rIns="0" bIns="0" rtlCol="0"/>
          <a:lstStyle/>
          <a:p>
            <a:endParaRPr sz="1562"/>
          </a:p>
        </p:txBody>
      </p:sp>
      <p:sp>
        <p:nvSpPr>
          <p:cNvPr id="136" name="object 148">
            <a:extLst>
              <a:ext uri="{FF2B5EF4-FFF2-40B4-BE49-F238E27FC236}">
                <a16:creationId xmlns:a16="http://schemas.microsoft.com/office/drawing/2014/main" id="{8EE21816-5E81-4EA0-900F-666F36F1381A}"/>
              </a:ext>
            </a:extLst>
          </p:cNvPr>
          <p:cNvSpPr txBox="1"/>
          <p:nvPr/>
        </p:nvSpPr>
        <p:spPr>
          <a:xfrm>
            <a:off x="3684291" y="8837335"/>
            <a:ext cx="1093496" cy="197490"/>
          </a:xfrm>
          <a:prstGeom prst="rect">
            <a:avLst/>
          </a:prstGeom>
        </p:spPr>
        <p:txBody>
          <a:bodyPr vert="horz" wrap="square" lIns="0" tIns="12700" rIns="0" bIns="0" rtlCol="0">
            <a:spAutoFit/>
          </a:bodyPr>
          <a:lstStyle/>
          <a:p>
            <a:pPr marL="12699">
              <a:spcBef>
                <a:spcPts val="100"/>
              </a:spcBef>
            </a:pPr>
            <a:r>
              <a:rPr sz="1200" b="1" spc="100" err="1">
                <a:solidFill>
                  <a:srgbClr val="FFFFFF"/>
                </a:solidFill>
                <a:latin typeface="Microsoft JhengHei"/>
                <a:cs typeface="Microsoft JhengHei"/>
              </a:rPr>
              <a:t>個</a:t>
            </a:r>
            <a:r>
              <a:rPr sz="1200" b="1" spc="-25" err="1">
                <a:solidFill>
                  <a:srgbClr val="FFFFFF"/>
                </a:solidFill>
                <a:latin typeface="Microsoft JhengHei"/>
                <a:cs typeface="Microsoft JhengHei"/>
              </a:rPr>
              <a:t>人</a:t>
            </a:r>
            <a:r>
              <a:rPr sz="1200" b="1" spc="45" err="1">
                <a:solidFill>
                  <a:srgbClr val="FFFFFF"/>
                </a:solidFill>
                <a:latin typeface="Microsoft JhengHei"/>
                <a:cs typeface="Microsoft JhengHei"/>
              </a:rPr>
              <a:t>ワ</a:t>
            </a:r>
            <a:r>
              <a:rPr sz="1200" b="1" spc="74" err="1">
                <a:solidFill>
                  <a:srgbClr val="FFFFFF"/>
                </a:solidFill>
                <a:latin typeface="Microsoft JhengHei"/>
                <a:cs typeface="Microsoft JhengHei"/>
              </a:rPr>
              <a:t>ー</a:t>
            </a:r>
            <a:r>
              <a:rPr sz="1200" b="1" err="1">
                <a:solidFill>
                  <a:srgbClr val="FFFFFF"/>
                </a:solidFill>
                <a:latin typeface="Microsoft JhengHei"/>
                <a:cs typeface="Microsoft JhengHei"/>
              </a:rPr>
              <a:t>ク</a:t>
            </a:r>
            <a:endParaRPr sz="1200">
              <a:latin typeface="Microsoft JhengHei"/>
              <a:cs typeface="Microsoft JhengHei"/>
            </a:endParaRPr>
          </a:p>
        </p:txBody>
      </p:sp>
      <p:grpSp>
        <p:nvGrpSpPr>
          <p:cNvPr id="240" name="グループ化 239">
            <a:extLst>
              <a:ext uri="{FF2B5EF4-FFF2-40B4-BE49-F238E27FC236}">
                <a16:creationId xmlns:a16="http://schemas.microsoft.com/office/drawing/2014/main" id="{A2765DB1-A49B-443D-7921-888ABD246697}"/>
              </a:ext>
            </a:extLst>
          </p:cNvPr>
          <p:cNvGrpSpPr/>
          <p:nvPr/>
        </p:nvGrpSpPr>
        <p:grpSpPr>
          <a:xfrm>
            <a:off x="5763838" y="8625013"/>
            <a:ext cx="1322468" cy="629293"/>
            <a:chOff x="5573810" y="8707280"/>
            <a:chExt cx="1322469" cy="629294"/>
          </a:xfrm>
        </p:grpSpPr>
        <p:sp>
          <p:nvSpPr>
            <p:cNvPr id="135" name="object 143">
              <a:extLst>
                <a:ext uri="{FF2B5EF4-FFF2-40B4-BE49-F238E27FC236}">
                  <a16:creationId xmlns:a16="http://schemas.microsoft.com/office/drawing/2014/main" id="{48DD508F-3FAC-48A7-9A6D-4AFCCD40EF42}"/>
                </a:ext>
              </a:extLst>
            </p:cNvPr>
            <p:cNvSpPr/>
            <p:nvPr/>
          </p:nvSpPr>
          <p:spPr>
            <a:xfrm>
              <a:off x="5697159" y="8707280"/>
              <a:ext cx="1199120" cy="629294"/>
            </a:xfrm>
            <a:custGeom>
              <a:avLst/>
              <a:gdLst/>
              <a:ahLst/>
              <a:cxnLst/>
              <a:rect l="l" t="t" r="r" b="b"/>
              <a:pathLst>
                <a:path w="1230629" h="777875">
                  <a:moveTo>
                    <a:pt x="1158151" y="0"/>
                  </a:moveTo>
                  <a:lnTo>
                    <a:pt x="71996" y="0"/>
                  </a:lnTo>
                  <a:lnTo>
                    <a:pt x="44041" y="5680"/>
                  </a:lnTo>
                  <a:lnTo>
                    <a:pt x="21148" y="21148"/>
                  </a:lnTo>
                  <a:lnTo>
                    <a:pt x="5680" y="44041"/>
                  </a:lnTo>
                  <a:lnTo>
                    <a:pt x="0" y="71996"/>
                  </a:lnTo>
                  <a:lnTo>
                    <a:pt x="0" y="705789"/>
                  </a:lnTo>
                  <a:lnTo>
                    <a:pt x="5680" y="733744"/>
                  </a:lnTo>
                  <a:lnTo>
                    <a:pt x="21148" y="756637"/>
                  </a:lnTo>
                  <a:lnTo>
                    <a:pt x="44041" y="772105"/>
                  </a:lnTo>
                  <a:lnTo>
                    <a:pt x="71996" y="777786"/>
                  </a:lnTo>
                  <a:lnTo>
                    <a:pt x="1158151" y="777786"/>
                  </a:lnTo>
                  <a:lnTo>
                    <a:pt x="1186106" y="772105"/>
                  </a:lnTo>
                  <a:lnTo>
                    <a:pt x="1208998" y="756637"/>
                  </a:lnTo>
                  <a:lnTo>
                    <a:pt x="1224466" y="733744"/>
                  </a:lnTo>
                  <a:lnTo>
                    <a:pt x="1230147" y="705789"/>
                  </a:lnTo>
                  <a:lnTo>
                    <a:pt x="1230147" y="71996"/>
                  </a:lnTo>
                  <a:lnTo>
                    <a:pt x="1224466" y="44041"/>
                  </a:lnTo>
                  <a:lnTo>
                    <a:pt x="1208998" y="21148"/>
                  </a:lnTo>
                  <a:lnTo>
                    <a:pt x="1186106" y="5680"/>
                  </a:lnTo>
                  <a:lnTo>
                    <a:pt x="1158151" y="0"/>
                  </a:lnTo>
                  <a:close/>
                </a:path>
              </a:pathLst>
            </a:custGeom>
            <a:solidFill>
              <a:srgbClr val="EE7800"/>
            </a:solidFill>
          </p:spPr>
          <p:txBody>
            <a:bodyPr wrap="square" lIns="0" tIns="0" rIns="0" bIns="0" rtlCol="0"/>
            <a:lstStyle/>
            <a:p>
              <a:endParaRPr sz="1562"/>
            </a:p>
          </p:txBody>
        </p:sp>
        <p:sp>
          <p:nvSpPr>
            <p:cNvPr id="139" name="object 151">
              <a:extLst>
                <a:ext uri="{FF2B5EF4-FFF2-40B4-BE49-F238E27FC236}">
                  <a16:creationId xmlns:a16="http://schemas.microsoft.com/office/drawing/2014/main" id="{9BFC930A-14D5-4AB6-9A2B-401EFBFDCCD0}"/>
                </a:ext>
              </a:extLst>
            </p:cNvPr>
            <p:cNvSpPr/>
            <p:nvPr/>
          </p:nvSpPr>
          <p:spPr>
            <a:xfrm>
              <a:off x="5573810" y="8929917"/>
              <a:ext cx="234315" cy="142875"/>
            </a:xfrm>
            <a:custGeom>
              <a:avLst/>
              <a:gdLst/>
              <a:ahLst/>
              <a:cxnLst/>
              <a:rect l="l" t="t" r="r" b="b"/>
              <a:pathLst>
                <a:path w="234314" h="142875">
                  <a:moveTo>
                    <a:pt x="116878" y="0"/>
                  </a:moveTo>
                  <a:lnTo>
                    <a:pt x="0" y="71145"/>
                  </a:lnTo>
                  <a:lnTo>
                    <a:pt x="116878" y="142303"/>
                  </a:lnTo>
                  <a:lnTo>
                    <a:pt x="233756" y="71145"/>
                  </a:lnTo>
                  <a:lnTo>
                    <a:pt x="116878" y="0"/>
                  </a:lnTo>
                  <a:close/>
                </a:path>
              </a:pathLst>
            </a:custGeom>
            <a:solidFill>
              <a:srgbClr val="EE7800"/>
            </a:solidFill>
          </p:spPr>
          <p:txBody>
            <a:bodyPr wrap="square" lIns="0" tIns="0" rIns="0" bIns="0" rtlCol="0"/>
            <a:lstStyle/>
            <a:p>
              <a:endParaRPr sz="1562"/>
            </a:p>
          </p:txBody>
        </p:sp>
      </p:grpSp>
      <p:sp>
        <p:nvSpPr>
          <p:cNvPr id="138" name="object 150">
            <a:extLst>
              <a:ext uri="{FF2B5EF4-FFF2-40B4-BE49-F238E27FC236}">
                <a16:creationId xmlns:a16="http://schemas.microsoft.com/office/drawing/2014/main" id="{4C036D95-954C-484B-B8CE-EDD598DCFDB0}"/>
              </a:ext>
            </a:extLst>
          </p:cNvPr>
          <p:cNvSpPr/>
          <p:nvPr/>
        </p:nvSpPr>
        <p:spPr>
          <a:xfrm>
            <a:off x="3381025" y="8850828"/>
            <a:ext cx="234315" cy="142875"/>
          </a:xfrm>
          <a:custGeom>
            <a:avLst/>
            <a:gdLst/>
            <a:ahLst/>
            <a:cxnLst/>
            <a:rect l="l" t="t" r="r" b="b"/>
            <a:pathLst>
              <a:path w="234314" h="142875">
                <a:moveTo>
                  <a:pt x="116878" y="0"/>
                </a:moveTo>
                <a:lnTo>
                  <a:pt x="0" y="71145"/>
                </a:lnTo>
                <a:lnTo>
                  <a:pt x="116878" y="142303"/>
                </a:lnTo>
                <a:lnTo>
                  <a:pt x="233756" y="71145"/>
                </a:lnTo>
                <a:lnTo>
                  <a:pt x="116878" y="0"/>
                </a:lnTo>
                <a:close/>
              </a:path>
            </a:pathLst>
          </a:custGeom>
          <a:solidFill>
            <a:srgbClr val="22AC38"/>
          </a:solidFill>
        </p:spPr>
        <p:txBody>
          <a:bodyPr wrap="square" lIns="0" tIns="0" rIns="0" bIns="0" rtlCol="0"/>
          <a:lstStyle/>
          <a:p>
            <a:endParaRPr sz="1562"/>
          </a:p>
        </p:txBody>
      </p:sp>
      <p:sp>
        <p:nvSpPr>
          <p:cNvPr id="227" name="テキスト ボックス 226">
            <a:extLst>
              <a:ext uri="{FF2B5EF4-FFF2-40B4-BE49-F238E27FC236}">
                <a16:creationId xmlns:a16="http://schemas.microsoft.com/office/drawing/2014/main" id="{6B0B84F0-0D74-4D51-8C8B-F44D1312293F}"/>
              </a:ext>
            </a:extLst>
          </p:cNvPr>
          <p:cNvSpPr txBox="1"/>
          <p:nvPr/>
        </p:nvSpPr>
        <p:spPr>
          <a:xfrm>
            <a:off x="517663" y="384313"/>
            <a:ext cx="2626928" cy="461665"/>
          </a:xfrm>
          <a:prstGeom prst="rect">
            <a:avLst/>
          </a:prstGeom>
          <a:noFill/>
        </p:spPr>
        <p:txBody>
          <a:bodyPr wrap="square" rtlCol="0">
            <a:spAutoFit/>
          </a:bodyPr>
          <a:lstStyle/>
          <a:p>
            <a:r>
              <a:rPr lang="ja-JP" altLang="en-US" sz="2400" b="1">
                <a:solidFill>
                  <a:srgbClr val="0070C0"/>
                </a:solidFill>
                <a:latin typeface="メイリオ" panose="020B0604030504040204" pitchFamily="50" charset="-128"/>
                <a:ea typeface="メイリオ" panose="020B0604030504040204" pitchFamily="50" charset="-128"/>
              </a:rPr>
              <a:t>はじめに</a:t>
            </a:r>
          </a:p>
        </p:txBody>
      </p:sp>
      <p:cxnSp>
        <p:nvCxnSpPr>
          <p:cNvPr id="229" name="直線コネクタ 228">
            <a:extLst>
              <a:ext uri="{FF2B5EF4-FFF2-40B4-BE49-F238E27FC236}">
                <a16:creationId xmlns:a16="http://schemas.microsoft.com/office/drawing/2014/main" id="{D373F363-A21B-466C-BB30-EC192035B23F}"/>
              </a:ext>
            </a:extLst>
          </p:cNvPr>
          <p:cNvCxnSpPr>
            <a:cxnSpLocks/>
          </p:cNvCxnSpPr>
          <p:nvPr/>
        </p:nvCxnSpPr>
        <p:spPr>
          <a:xfrm>
            <a:off x="517664" y="842649"/>
            <a:ext cx="6546526" cy="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テキスト ボックス 229">
            <a:extLst>
              <a:ext uri="{FF2B5EF4-FFF2-40B4-BE49-F238E27FC236}">
                <a16:creationId xmlns:a16="http://schemas.microsoft.com/office/drawing/2014/main" id="{BCFFC0A1-4188-4231-81C5-A81CA17EA290}"/>
              </a:ext>
            </a:extLst>
          </p:cNvPr>
          <p:cNvSpPr txBox="1"/>
          <p:nvPr/>
        </p:nvSpPr>
        <p:spPr>
          <a:xfrm>
            <a:off x="540389" y="986041"/>
            <a:ext cx="6586078" cy="646331"/>
          </a:xfrm>
          <a:prstGeom prst="rect">
            <a:avLst/>
          </a:prstGeom>
          <a:noFill/>
        </p:spPr>
        <p:txBody>
          <a:bodyPr wrap="square" rtlCol="0">
            <a:spAutoFit/>
          </a:bodyPr>
          <a:lstStyle/>
          <a:p>
            <a:r>
              <a:rPr lang="ja-JP" altLang="en-US" sz="1200">
                <a:latin typeface="BIZ UDPゴシック" panose="020B0400000000000000" pitchFamily="50" charset="-128"/>
                <a:ea typeface="BIZ UDPゴシック" panose="020B0400000000000000" pitchFamily="50" charset="-128"/>
              </a:rPr>
              <a:t>事前学習で「何でだろう」と疑問を持つことから課題（問い）を見つけ、解決するための計画を立て、</a:t>
            </a:r>
          </a:p>
          <a:p>
            <a:r>
              <a:rPr lang="ja-JP" altLang="en-US" sz="1200">
                <a:latin typeface="BIZ UDPゴシック" panose="020B0400000000000000" pitchFamily="50" charset="-128"/>
                <a:ea typeface="BIZ UDPゴシック" panose="020B0400000000000000" pitchFamily="50" charset="-128"/>
              </a:rPr>
              <a:t>さらに学んできた知識や考え方、旅先で集めた情報から課題（問い）を解き明かしていき、自分だけの学びのノートを完成させましょう。</a:t>
            </a:r>
            <a:endParaRPr lang="en-US" altLang="ja-JP" sz="1200">
              <a:latin typeface="BIZ UDPゴシック" panose="020B0400000000000000" pitchFamily="50" charset="-128"/>
              <a:ea typeface="BIZ UDPゴシック" panose="020B0400000000000000" pitchFamily="50" charset="-128"/>
            </a:endParaRPr>
          </a:p>
        </p:txBody>
      </p:sp>
      <p:sp>
        <p:nvSpPr>
          <p:cNvPr id="137" name="object 149">
            <a:extLst>
              <a:ext uri="{FF2B5EF4-FFF2-40B4-BE49-F238E27FC236}">
                <a16:creationId xmlns:a16="http://schemas.microsoft.com/office/drawing/2014/main" id="{42DD48F4-F005-4BA5-88D4-BACC224DD1B2}"/>
              </a:ext>
            </a:extLst>
          </p:cNvPr>
          <p:cNvSpPr txBox="1"/>
          <p:nvPr/>
        </p:nvSpPr>
        <p:spPr>
          <a:xfrm>
            <a:off x="5918244" y="8828717"/>
            <a:ext cx="1247972" cy="201915"/>
          </a:xfrm>
          <a:prstGeom prst="rect">
            <a:avLst/>
          </a:prstGeom>
        </p:spPr>
        <p:txBody>
          <a:bodyPr vert="horz" wrap="square" lIns="0" tIns="12700" rIns="0" bIns="0" rtlCol="0">
            <a:spAutoFit/>
          </a:bodyPr>
          <a:lstStyle/>
          <a:p>
            <a:pPr marL="83176" marR="5079" indent="-71113">
              <a:lnSpc>
                <a:spcPct val="111100"/>
              </a:lnSpc>
              <a:spcBef>
                <a:spcPts val="100"/>
              </a:spcBef>
            </a:pPr>
            <a:r>
              <a:rPr sz="1200" b="1" spc="30" err="1">
                <a:solidFill>
                  <a:srgbClr val="FFFFFF"/>
                </a:solidFill>
                <a:latin typeface="Microsoft JhengHei"/>
                <a:cs typeface="Microsoft JhengHei"/>
              </a:rPr>
              <a:t>グ</a:t>
            </a:r>
            <a:r>
              <a:rPr sz="1200" b="1" spc="105" err="1">
                <a:solidFill>
                  <a:srgbClr val="FFFFFF"/>
                </a:solidFill>
                <a:latin typeface="Microsoft JhengHei"/>
                <a:cs typeface="Microsoft JhengHei"/>
              </a:rPr>
              <a:t>ル</a:t>
            </a:r>
            <a:r>
              <a:rPr sz="1200" b="1" spc="-105" err="1">
                <a:solidFill>
                  <a:srgbClr val="FFFFFF"/>
                </a:solidFill>
                <a:latin typeface="Microsoft JhengHei"/>
                <a:cs typeface="Microsoft JhengHei"/>
              </a:rPr>
              <a:t>ープ</a:t>
            </a:r>
            <a:r>
              <a:rPr sz="1200" b="1" spc="-105">
                <a:solidFill>
                  <a:srgbClr val="FFFFFF"/>
                </a:solidFill>
                <a:latin typeface="Microsoft JhengHei"/>
                <a:cs typeface="Microsoft JhengHei"/>
              </a:rPr>
              <a:t> </a:t>
            </a:r>
            <a:r>
              <a:rPr sz="1200" b="1" spc="45" err="1">
                <a:solidFill>
                  <a:srgbClr val="FFFFFF"/>
                </a:solidFill>
                <a:latin typeface="Microsoft JhengHei"/>
                <a:cs typeface="Microsoft JhengHei"/>
              </a:rPr>
              <a:t>ワ</a:t>
            </a:r>
            <a:r>
              <a:rPr sz="1200" b="1" spc="74" err="1">
                <a:solidFill>
                  <a:srgbClr val="FFFFFF"/>
                </a:solidFill>
                <a:latin typeface="Microsoft JhengHei"/>
                <a:cs typeface="Microsoft JhengHei"/>
              </a:rPr>
              <a:t>ー</a:t>
            </a:r>
            <a:r>
              <a:rPr sz="1200" b="1" err="1">
                <a:solidFill>
                  <a:srgbClr val="FFFFFF"/>
                </a:solidFill>
                <a:latin typeface="Microsoft JhengHei"/>
                <a:cs typeface="Microsoft JhengHei"/>
              </a:rPr>
              <a:t>ク</a:t>
            </a:r>
            <a:endParaRPr sz="1200">
              <a:latin typeface="Microsoft JhengHei"/>
              <a:cs typeface="Microsoft JhengHei"/>
            </a:endParaRPr>
          </a:p>
        </p:txBody>
      </p:sp>
      <p:pic>
        <p:nvPicPr>
          <p:cNvPr id="15" name="図 14">
            <a:extLst>
              <a:ext uri="{FF2B5EF4-FFF2-40B4-BE49-F238E27FC236}">
                <a16:creationId xmlns:a16="http://schemas.microsoft.com/office/drawing/2014/main" id="{A844DEBC-F108-C5E1-A3F7-C2D772925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9" y="8939369"/>
            <a:ext cx="1553277" cy="1375108"/>
          </a:xfrm>
          <a:prstGeom prst="rect">
            <a:avLst/>
          </a:prstGeom>
        </p:spPr>
      </p:pic>
      <p:pic>
        <p:nvPicPr>
          <p:cNvPr id="249" name="図 248">
            <a:extLst>
              <a:ext uri="{FF2B5EF4-FFF2-40B4-BE49-F238E27FC236}">
                <a16:creationId xmlns:a16="http://schemas.microsoft.com/office/drawing/2014/main" id="{A0D8AF64-8B2E-467F-0641-5DA5B3A9AD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0289" y="8454365"/>
            <a:ext cx="973568" cy="905587"/>
          </a:xfrm>
          <a:prstGeom prst="rect">
            <a:avLst/>
          </a:prstGeom>
        </p:spPr>
      </p:pic>
      <p:pic>
        <p:nvPicPr>
          <p:cNvPr id="250" name="図 249">
            <a:extLst>
              <a:ext uri="{FF2B5EF4-FFF2-40B4-BE49-F238E27FC236}">
                <a16:creationId xmlns:a16="http://schemas.microsoft.com/office/drawing/2014/main" id="{0EE79AEE-8FC4-54F4-AD96-844C83FF01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3130" y="8460949"/>
            <a:ext cx="993061" cy="923719"/>
          </a:xfrm>
          <a:prstGeom prst="rect">
            <a:avLst/>
          </a:prstGeom>
        </p:spPr>
      </p:pic>
      <p:grpSp>
        <p:nvGrpSpPr>
          <p:cNvPr id="4" name="グループ化 3">
            <a:extLst>
              <a:ext uri="{FF2B5EF4-FFF2-40B4-BE49-F238E27FC236}">
                <a16:creationId xmlns:a16="http://schemas.microsoft.com/office/drawing/2014/main" id="{6DBA3B02-D9C7-6B75-263F-1152AAB61C37}"/>
              </a:ext>
            </a:extLst>
          </p:cNvPr>
          <p:cNvGrpSpPr/>
          <p:nvPr/>
        </p:nvGrpSpPr>
        <p:grpSpPr>
          <a:xfrm>
            <a:off x="591244" y="1776831"/>
            <a:ext cx="6484793" cy="6354916"/>
            <a:chOff x="594417" y="1670691"/>
            <a:chExt cx="6484793" cy="6354916"/>
          </a:xfrm>
        </p:grpSpPr>
        <p:sp>
          <p:nvSpPr>
            <p:cNvPr id="13" name="正方形/長方形 12">
              <a:extLst>
                <a:ext uri="{FF2B5EF4-FFF2-40B4-BE49-F238E27FC236}">
                  <a16:creationId xmlns:a16="http://schemas.microsoft.com/office/drawing/2014/main" id="{3DEC26DE-8A12-C6AB-635B-21806BF5EA2A}"/>
                </a:ext>
              </a:extLst>
            </p:cNvPr>
            <p:cNvSpPr/>
            <p:nvPr/>
          </p:nvSpPr>
          <p:spPr>
            <a:xfrm>
              <a:off x="703575" y="5300662"/>
              <a:ext cx="1267251" cy="564549"/>
            </a:xfrm>
            <a:prstGeom prst="rect">
              <a:avLst/>
            </a:prstGeom>
            <a:solidFill>
              <a:srgbClr val="FF66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30" name="正方形/長方形 29">
              <a:extLst>
                <a:ext uri="{FF2B5EF4-FFF2-40B4-BE49-F238E27FC236}">
                  <a16:creationId xmlns:a16="http://schemas.microsoft.com/office/drawing/2014/main" id="{6D88B19F-A0FD-D6DF-E361-39345B961517}"/>
                </a:ext>
              </a:extLst>
            </p:cNvPr>
            <p:cNvSpPr/>
            <p:nvPr/>
          </p:nvSpPr>
          <p:spPr>
            <a:xfrm>
              <a:off x="709789" y="2392374"/>
              <a:ext cx="1265702" cy="2933436"/>
            </a:xfrm>
            <a:prstGeom prst="rect">
              <a:avLst/>
            </a:prstGeom>
            <a:solidFill>
              <a:srgbClr val="0054A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27" name="正方形/長方形 26">
              <a:extLst>
                <a:ext uri="{FF2B5EF4-FFF2-40B4-BE49-F238E27FC236}">
                  <a16:creationId xmlns:a16="http://schemas.microsoft.com/office/drawing/2014/main" id="{03792E19-8E56-03D4-F6DF-61DF9C77A6A6}"/>
                </a:ext>
              </a:extLst>
            </p:cNvPr>
            <p:cNvSpPr/>
            <p:nvPr/>
          </p:nvSpPr>
          <p:spPr>
            <a:xfrm>
              <a:off x="700221" y="5865214"/>
              <a:ext cx="1270606" cy="2140209"/>
            </a:xfrm>
            <a:prstGeom prst="rect">
              <a:avLst/>
            </a:prstGeom>
            <a:solidFill>
              <a:srgbClr val="01A13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2" name="正方形/長方形 1">
              <a:extLst>
                <a:ext uri="{FF2B5EF4-FFF2-40B4-BE49-F238E27FC236}">
                  <a16:creationId xmlns:a16="http://schemas.microsoft.com/office/drawing/2014/main" id="{98A878A0-A75D-0CB7-0ADA-0D429E834874}"/>
                </a:ext>
              </a:extLst>
            </p:cNvPr>
            <p:cNvSpPr/>
            <p:nvPr/>
          </p:nvSpPr>
          <p:spPr>
            <a:xfrm>
              <a:off x="706490" y="1684828"/>
              <a:ext cx="6263562" cy="712817"/>
            </a:xfrm>
            <a:prstGeom prst="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562"/>
            </a:p>
          </p:txBody>
        </p:sp>
        <p:sp>
          <p:nvSpPr>
            <p:cNvPr id="26" name="正方形/長方形 25">
              <a:extLst>
                <a:ext uri="{FF2B5EF4-FFF2-40B4-BE49-F238E27FC236}">
                  <a16:creationId xmlns:a16="http://schemas.microsoft.com/office/drawing/2014/main" id="{A252AC59-4068-D6CE-2972-54CC76046201}"/>
                </a:ext>
              </a:extLst>
            </p:cNvPr>
            <p:cNvSpPr/>
            <p:nvPr/>
          </p:nvSpPr>
          <p:spPr>
            <a:xfrm>
              <a:off x="703575" y="1670691"/>
              <a:ext cx="6266477" cy="634616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cxnSp>
          <p:nvCxnSpPr>
            <p:cNvPr id="43" name="直線コネクタ 42">
              <a:extLst>
                <a:ext uri="{FF2B5EF4-FFF2-40B4-BE49-F238E27FC236}">
                  <a16:creationId xmlns:a16="http://schemas.microsoft.com/office/drawing/2014/main" id="{0F33A13A-0669-9841-E5A2-82768D3DDB10}"/>
                </a:ext>
              </a:extLst>
            </p:cNvPr>
            <p:cNvCxnSpPr>
              <a:cxnSpLocks/>
            </p:cNvCxnSpPr>
            <p:nvPr/>
          </p:nvCxnSpPr>
          <p:spPr>
            <a:xfrm flipV="1">
              <a:off x="699917" y="2031898"/>
              <a:ext cx="6270135" cy="755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370B6E2A-070A-8D78-3317-9FC7C5848A43}"/>
                </a:ext>
              </a:extLst>
            </p:cNvPr>
            <p:cNvSpPr txBox="1"/>
            <p:nvPr/>
          </p:nvSpPr>
          <p:spPr>
            <a:xfrm>
              <a:off x="2082119" y="2095563"/>
              <a:ext cx="1591909" cy="230832"/>
            </a:xfrm>
            <a:prstGeom prst="rect">
              <a:avLst/>
            </a:prstGeom>
            <a:noFill/>
          </p:spPr>
          <p:txBody>
            <a:bodyPr wrap="square" rtlCol="0">
              <a:spAutoFit/>
            </a:bodyPr>
            <a:lstStyle/>
            <a:p>
              <a:pPr algn="ctr"/>
              <a:r>
                <a:rPr lang="ja-JP" altLang="en-US" sz="900" b="1">
                  <a:solidFill>
                    <a:schemeClr val="bg1"/>
                  </a:solidFill>
                </a:rPr>
                <a:t>テーマ</a:t>
              </a:r>
              <a:endParaRPr lang="en-US" altLang="ja-JP" sz="900" b="1">
                <a:solidFill>
                  <a:schemeClr val="bg1"/>
                </a:solidFill>
              </a:endParaRPr>
            </a:p>
          </p:txBody>
        </p:sp>
        <p:sp>
          <p:nvSpPr>
            <p:cNvPr id="48" name="テキスト ボックス 47">
              <a:extLst>
                <a:ext uri="{FF2B5EF4-FFF2-40B4-BE49-F238E27FC236}">
                  <a16:creationId xmlns:a16="http://schemas.microsoft.com/office/drawing/2014/main" id="{710263AB-01E5-B472-CC38-9CF90403F520}"/>
                </a:ext>
              </a:extLst>
            </p:cNvPr>
            <p:cNvSpPr txBox="1"/>
            <p:nvPr/>
          </p:nvSpPr>
          <p:spPr>
            <a:xfrm>
              <a:off x="4312132" y="2101466"/>
              <a:ext cx="1591909" cy="230832"/>
            </a:xfrm>
            <a:prstGeom prst="rect">
              <a:avLst/>
            </a:prstGeom>
            <a:noFill/>
          </p:spPr>
          <p:txBody>
            <a:bodyPr wrap="square" rtlCol="0">
              <a:spAutoFit/>
            </a:bodyPr>
            <a:lstStyle/>
            <a:p>
              <a:pPr algn="ctr"/>
              <a:r>
                <a:rPr lang="ja-JP" altLang="en-US" sz="900" b="1">
                  <a:solidFill>
                    <a:schemeClr val="bg1"/>
                  </a:solidFill>
                </a:rPr>
                <a:t>内容</a:t>
              </a:r>
              <a:endParaRPr lang="en-US" altLang="ja-JP" sz="900" b="1">
                <a:solidFill>
                  <a:schemeClr val="bg1"/>
                </a:solidFill>
              </a:endParaRPr>
            </a:p>
          </p:txBody>
        </p:sp>
        <p:sp>
          <p:nvSpPr>
            <p:cNvPr id="49" name="テキスト ボックス 48">
              <a:extLst>
                <a:ext uri="{FF2B5EF4-FFF2-40B4-BE49-F238E27FC236}">
                  <a16:creationId xmlns:a16="http://schemas.microsoft.com/office/drawing/2014/main" id="{036A3D04-B5A6-1B8C-A480-273A38CC801F}"/>
                </a:ext>
              </a:extLst>
            </p:cNvPr>
            <p:cNvSpPr txBox="1"/>
            <p:nvPr/>
          </p:nvSpPr>
          <p:spPr>
            <a:xfrm>
              <a:off x="6305348" y="2098624"/>
              <a:ext cx="773862" cy="230832"/>
            </a:xfrm>
            <a:prstGeom prst="rect">
              <a:avLst/>
            </a:prstGeom>
            <a:noFill/>
          </p:spPr>
          <p:txBody>
            <a:bodyPr wrap="square" rtlCol="0">
              <a:spAutoFit/>
            </a:bodyPr>
            <a:lstStyle/>
            <a:p>
              <a:pPr algn="ctr"/>
              <a:r>
                <a:rPr lang="ja-JP" altLang="en-US" sz="900" b="1">
                  <a:solidFill>
                    <a:schemeClr val="bg1"/>
                  </a:solidFill>
                </a:rPr>
                <a:t>ページ</a:t>
              </a:r>
              <a:endParaRPr lang="en-US" altLang="ja-JP" sz="900" b="1">
                <a:solidFill>
                  <a:schemeClr val="bg1"/>
                </a:solidFill>
              </a:endParaRPr>
            </a:p>
          </p:txBody>
        </p:sp>
        <p:cxnSp>
          <p:nvCxnSpPr>
            <p:cNvPr id="50" name="直線コネクタ 49">
              <a:extLst>
                <a:ext uri="{FF2B5EF4-FFF2-40B4-BE49-F238E27FC236}">
                  <a16:creationId xmlns:a16="http://schemas.microsoft.com/office/drawing/2014/main" id="{BD2E7783-3B2F-53CF-EB87-55F9A01FA459}"/>
                </a:ext>
              </a:extLst>
            </p:cNvPr>
            <p:cNvCxnSpPr>
              <a:cxnSpLocks/>
            </p:cNvCxnSpPr>
            <p:nvPr/>
          </p:nvCxnSpPr>
          <p:spPr>
            <a:xfrm>
              <a:off x="6334131" y="2046191"/>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007DD75-4C18-C021-8732-B7D7753963B6}"/>
                </a:ext>
              </a:extLst>
            </p:cNvPr>
            <p:cNvCxnSpPr>
              <a:cxnSpLocks/>
            </p:cNvCxnSpPr>
            <p:nvPr/>
          </p:nvCxnSpPr>
          <p:spPr>
            <a:xfrm>
              <a:off x="3769335" y="2046191"/>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108B49A-4A63-A713-A45E-0D43625BFFFC}"/>
                </a:ext>
              </a:extLst>
            </p:cNvPr>
            <p:cNvCxnSpPr>
              <a:cxnSpLocks/>
            </p:cNvCxnSpPr>
            <p:nvPr/>
          </p:nvCxnSpPr>
          <p:spPr>
            <a:xfrm>
              <a:off x="1955586" y="2046191"/>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3F7E63F-E1BC-C9F0-2122-6C36E24B650B}"/>
                </a:ext>
              </a:extLst>
            </p:cNvPr>
            <p:cNvCxnSpPr>
              <a:cxnSpLocks/>
            </p:cNvCxnSpPr>
            <p:nvPr/>
          </p:nvCxnSpPr>
          <p:spPr>
            <a:xfrm>
              <a:off x="1183426" y="2046190"/>
              <a:ext cx="0" cy="36898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B106C02-AB8B-9406-1803-5DEA561C508C}"/>
                </a:ext>
              </a:extLst>
            </p:cNvPr>
            <p:cNvSpPr txBox="1"/>
            <p:nvPr/>
          </p:nvSpPr>
          <p:spPr>
            <a:xfrm>
              <a:off x="594417" y="2111959"/>
              <a:ext cx="736168" cy="230832"/>
            </a:xfrm>
            <a:prstGeom prst="rect">
              <a:avLst/>
            </a:prstGeom>
            <a:noFill/>
          </p:spPr>
          <p:txBody>
            <a:bodyPr wrap="square" rtlCol="0">
              <a:spAutoFit/>
            </a:bodyPr>
            <a:lstStyle/>
            <a:p>
              <a:pPr algn="ctr"/>
              <a:r>
                <a:rPr lang="ja-JP" altLang="en-US" sz="900" b="1">
                  <a:solidFill>
                    <a:schemeClr val="bg1"/>
                  </a:solidFill>
                </a:rPr>
                <a:t>ステップ</a:t>
              </a:r>
              <a:endParaRPr lang="en-US" altLang="ja-JP" sz="900" b="1">
                <a:solidFill>
                  <a:schemeClr val="bg1"/>
                </a:solidFill>
              </a:endParaRPr>
            </a:p>
          </p:txBody>
        </p:sp>
        <p:sp>
          <p:nvSpPr>
            <p:cNvPr id="61" name="テキスト ボックス 60">
              <a:extLst>
                <a:ext uri="{FF2B5EF4-FFF2-40B4-BE49-F238E27FC236}">
                  <a16:creationId xmlns:a16="http://schemas.microsoft.com/office/drawing/2014/main" id="{2C57A226-86CC-D6A0-FF7E-17FC699A3CBE}"/>
                </a:ext>
              </a:extLst>
            </p:cNvPr>
            <p:cNvSpPr txBox="1"/>
            <p:nvPr/>
          </p:nvSpPr>
          <p:spPr>
            <a:xfrm>
              <a:off x="1205137" y="2111959"/>
              <a:ext cx="736168" cy="230832"/>
            </a:xfrm>
            <a:prstGeom prst="rect">
              <a:avLst/>
            </a:prstGeom>
            <a:noFill/>
          </p:spPr>
          <p:txBody>
            <a:bodyPr wrap="square" rtlCol="0">
              <a:spAutoFit/>
            </a:bodyPr>
            <a:lstStyle/>
            <a:p>
              <a:pPr algn="ctr"/>
              <a:r>
                <a:rPr lang="ja-JP" altLang="en-US" sz="900" b="1">
                  <a:solidFill>
                    <a:schemeClr val="bg1"/>
                  </a:solidFill>
                </a:rPr>
                <a:t>章</a:t>
              </a:r>
              <a:endParaRPr lang="en-US" altLang="ja-JP" sz="900" b="1">
                <a:solidFill>
                  <a:schemeClr val="bg1"/>
                </a:solidFill>
              </a:endParaRPr>
            </a:p>
          </p:txBody>
        </p:sp>
        <p:sp>
          <p:nvSpPr>
            <p:cNvPr id="7" name="テキスト ボックス 6">
              <a:extLst>
                <a:ext uri="{FF2B5EF4-FFF2-40B4-BE49-F238E27FC236}">
                  <a16:creationId xmlns:a16="http://schemas.microsoft.com/office/drawing/2014/main" id="{8AA4E610-F2D5-09D3-DB3F-5543486A6901}"/>
                </a:ext>
              </a:extLst>
            </p:cNvPr>
            <p:cNvSpPr txBox="1"/>
            <p:nvPr/>
          </p:nvSpPr>
          <p:spPr>
            <a:xfrm>
              <a:off x="724976" y="1705375"/>
              <a:ext cx="6270135" cy="276999"/>
            </a:xfrm>
            <a:prstGeom prst="rect">
              <a:avLst/>
            </a:prstGeom>
            <a:noFill/>
          </p:spPr>
          <p:txBody>
            <a:bodyPr wrap="square" rtlCol="0">
              <a:spAutoFit/>
            </a:bodyPr>
            <a:lstStyle/>
            <a:p>
              <a:pPr algn="ctr"/>
              <a:r>
                <a:rPr lang="ja-JP" altLang="en-US" sz="1200" b="1" dirty="0">
                  <a:solidFill>
                    <a:schemeClr val="bg1"/>
                  </a:solidFill>
                </a:rPr>
                <a:t>修学旅行学習ノート</a:t>
              </a:r>
              <a:endParaRPr lang="en-US" altLang="ja-JP" sz="1200" b="1" dirty="0">
                <a:solidFill>
                  <a:schemeClr val="bg1"/>
                </a:solidFill>
              </a:endParaRPr>
            </a:p>
          </p:txBody>
        </p:sp>
        <p:graphicFrame>
          <p:nvGraphicFramePr>
            <p:cNvPr id="8" name="オブジェクト 7">
              <a:extLst>
                <a:ext uri="{FF2B5EF4-FFF2-40B4-BE49-F238E27FC236}">
                  <a16:creationId xmlns:a16="http://schemas.microsoft.com/office/drawing/2014/main" id="{74589E32-D642-4103-352A-98A571993FCA}"/>
                </a:ext>
              </a:extLst>
            </p:cNvPr>
            <p:cNvGraphicFramePr>
              <a:graphicFrameLocks noChangeAspect="1"/>
            </p:cNvGraphicFramePr>
            <p:nvPr/>
          </p:nvGraphicFramePr>
          <p:xfrm>
            <a:off x="707195" y="2402249"/>
            <a:ext cx="6266111" cy="5623358"/>
          </p:xfrm>
          <a:graphic>
            <a:graphicData uri="http://schemas.openxmlformats.org/presentationml/2006/ole">
              <mc:AlternateContent xmlns:mc="http://schemas.openxmlformats.org/markup-compatibility/2006">
                <mc:Choice xmlns:v="urn:schemas-microsoft-com:vml" Requires="v">
                  <p:oleObj name="Worksheet" r:id="rId7" imgW="5467250" imgH="4905224" progId="Excel.Sheet.12">
                    <p:embed/>
                  </p:oleObj>
                </mc:Choice>
                <mc:Fallback>
                  <p:oleObj name="Worksheet" r:id="rId7" imgW="5467250" imgH="4905224" progId="Excel.Sheet.12">
                    <p:embed/>
                    <p:pic>
                      <p:nvPicPr>
                        <p:cNvPr id="8" name="オブジェクト 7">
                          <a:extLst>
                            <a:ext uri="{FF2B5EF4-FFF2-40B4-BE49-F238E27FC236}">
                              <a16:creationId xmlns:a16="http://schemas.microsoft.com/office/drawing/2014/main" id="{74589E32-D642-4103-352A-98A571993FCA}"/>
                            </a:ext>
                          </a:extLst>
                        </p:cNvPr>
                        <p:cNvPicPr/>
                        <p:nvPr/>
                      </p:nvPicPr>
                      <p:blipFill>
                        <a:blip r:embed="rId8"/>
                        <a:stretch>
                          <a:fillRect/>
                        </a:stretch>
                      </p:blipFill>
                      <p:spPr>
                        <a:xfrm>
                          <a:off x="707195" y="2402249"/>
                          <a:ext cx="6266111" cy="5623358"/>
                        </a:xfrm>
                        <a:prstGeom prst="rect">
                          <a:avLst/>
                        </a:prstGeom>
                      </p:spPr>
                    </p:pic>
                  </p:oleObj>
                </mc:Fallback>
              </mc:AlternateContent>
            </a:graphicData>
          </a:graphic>
        </p:graphicFrame>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背景パターン&#10;&#10;自動的に生成された説明">
            <a:extLst>
              <a:ext uri="{FF2B5EF4-FFF2-40B4-BE49-F238E27FC236}">
                <a16:creationId xmlns:a16="http://schemas.microsoft.com/office/drawing/2014/main" id="{326279C5-7B72-02B8-1D2D-090333109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66" y="210100"/>
            <a:ext cx="7022592" cy="1485900"/>
          </a:xfrm>
          <a:prstGeom prst="rect">
            <a:avLst/>
          </a:prstGeom>
        </p:spPr>
      </p:pic>
      <p:sp>
        <p:nvSpPr>
          <p:cNvPr id="6" name="object 6"/>
          <p:cNvSpPr txBox="1"/>
          <p:nvPr/>
        </p:nvSpPr>
        <p:spPr>
          <a:xfrm>
            <a:off x="365080" y="1809166"/>
            <a:ext cx="6630034" cy="713785"/>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２つの半島と個性あふれる離島を持つ鹿児島県。「鹿児島」と聞いて皆さんはまず何をイメージしますか？「鹿児島ってどんなところ？」まずはここからスタートして旅行先のイメージをふくらませてみましょう。ここでは、何も調べずに自由な発想で考えましょう。</a:t>
            </a:r>
            <a:endParaRPr lang="en-US" altLang="ja-JP" sz="1200">
              <a:latin typeface="Meiryo UI" panose="020B0604030504040204" pitchFamily="50" charset="-128"/>
              <a:ea typeface="Meiryo UI" panose="020B0604030504040204" pitchFamily="50" charset="-128"/>
              <a:cs typeface="Microsoft JhengHei"/>
            </a:endParaRPr>
          </a:p>
        </p:txBody>
      </p:sp>
      <p:sp>
        <p:nvSpPr>
          <p:cNvPr id="9" name="object 9"/>
          <p:cNvSpPr txBox="1"/>
          <p:nvPr/>
        </p:nvSpPr>
        <p:spPr>
          <a:xfrm>
            <a:off x="584195" y="4251559"/>
            <a:ext cx="5506685" cy="223716"/>
          </a:xfrm>
          <a:prstGeom prst="rect">
            <a:avLst/>
          </a:prstGeom>
        </p:spPr>
        <p:txBody>
          <a:bodyPr vert="horz" wrap="square" lIns="0" tIns="12700" rIns="0" bIns="0" rtlCol="0">
            <a:spAutoFit/>
          </a:bodyPr>
          <a:lstStyle/>
          <a:p>
            <a:pPr marL="12699" marR="5079">
              <a:lnSpc>
                <a:spcPct val="143500"/>
              </a:lnSpc>
              <a:spcBef>
                <a:spcPts val="100"/>
              </a:spcBef>
            </a:pPr>
            <a:r>
              <a:rPr lang="ja-JP" altLang="en-US" sz="1100" spc="100">
                <a:solidFill>
                  <a:srgbClr val="221815"/>
                </a:solidFill>
                <a:latin typeface="Meiryo UI" panose="020B0604030504040204" pitchFamily="50" charset="-128"/>
                <a:ea typeface="Meiryo UI" panose="020B0604030504040204" pitchFamily="50" charset="-128"/>
                <a:cs typeface="Microsoft JhengHei"/>
              </a:rPr>
              <a:t>まずは自分なりの鹿児島のイメージについて思いつくものをどんどん書き出してみよう。</a:t>
            </a:r>
            <a:endParaRPr lang="ja-JP" altLang="en-US" sz="1100">
              <a:latin typeface="Meiryo UI" panose="020B0604030504040204" pitchFamily="50" charset="-128"/>
              <a:ea typeface="Meiryo UI" panose="020B0604030504040204" pitchFamily="50" charset="-128"/>
              <a:cs typeface="Microsoft JhengHei"/>
            </a:endParaRPr>
          </a:p>
        </p:txBody>
      </p:sp>
      <p:sp>
        <p:nvSpPr>
          <p:cNvPr id="12" name="object 12"/>
          <p:cNvSpPr txBox="1"/>
          <p:nvPr/>
        </p:nvSpPr>
        <p:spPr>
          <a:xfrm>
            <a:off x="1599524" y="824736"/>
            <a:ext cx="4270375" cy="487313"/>
          </a:xfrm>
          <a:prstGeom prst="rect">
            <a:avLst/>
          </a:prstGeom>
        </p:spPr>
        <p:txBody>
          <a:bodyPr vert="horz" wrap="square" lIns="0" tIns="38100" rIns="0" bIns="0" rtlCol="0">
            <a:spAutoFit/>
          </a:bodyPr>
          <a:lstStyle/>
          <a:p>
            <a:pPr marL="12699" marR="5079">
              <a:lnSpc>
                <a:spcPts val="3500"/>
              </a:lnSpc>
              <a:spcBef>
                <a:spcPts val="300"/>
              </a:spcBef>
            </a:pPr>
            <a:r>
              <a:rPr lang="ja-JP" altLang="en-US" sz="3600" b="1">
                <a:solidFill>
                  <a:schemeClr val="bg1"/>
                </a:solidFill>
                <a:latin typeface="Microsoft JhengHei"/>
                <a:cs typeface="Microsoft JhengHei"/>
              </a:rPr>
              <a:t>鹿児島を知ろう</a:t>
            </a:r>
            <a:endParaRPr sz="3600" b="1">
              <a:solidFill>
                <a:schemeClr val="bg1"/>
              </a:solidFill>
              <a:latin typeface="Microsoft JhengHei"/>
              <a:cs typeface="Microsoft JhengHei"/>
            </a:endParaRPr>
          </a:p>
        </p:txBody>
      </p:sp>
      <p:sp>
        <p:nvSpPr>
          <p:cNvPr id="18" name="object 18"/>
          <p:cNvSpPr txBox="1"/>
          <p:nvPr/>
        </p:nvSpPr>
        <p:spPr>
          <a:xfrm>
            <a:off x="572367" y="7589885"/>
            <a:ext cx="6470829" cy="182101"/>
          </a:xfrm>
          <a:prstGeom prst="rect">
            <a:avLst/>
          </a:prstGeom>
        </p:spPr>
        <p:txBody>
          <a:bodyPr vert="horz" wrap="square" lIns="0" tIns="12700" rIns="0" bIns="0" rtlCol="0">
            <a:spAutoFit/>
          </a:bodyPr>
          <a:lstStyle/>
          <a:p>
            <a:pPr marL="12699">
              <a:spcBef>
                <a:spcPts val="100"/>
              </a:spcBef>
            </a:pPr>
            <a:r>
              <a:rPr lang="ja-JP" altLang="en-US" sz="1100">
                <a:latin typeface="Meiryo UI" panose="020B0604030504040204" pitchFamily="50" charset="-128"/>
                <a:ea typeface="Meiryo UI" panose="020B0604030504040204" pitchFamily="50" charset="-128"/>
                <a:cs typeface="Microsoft JhengHei"/>
              </a:rPr>
              <a:t>今回の訪問する場所にどんなイメージがありますか？思いつくものをどんどん書き出してイメージを広げていきましょう。</a:t>
            </a:r>
            <a:endParaRPr sz="1100">
              <a:latin typeface="Meiryo UI" panose="020B0604030504040204" pitchFamily="50" charset="-128"/>
              <a:ea typeface="Meiryo UI" panose="020B0604030504040204" pitchFamily="50" charset="-128"/>
              <a:cs typeface="Microsoft JhengHei"/>
            </a:endParaRPr>
          </a:p>
        </p:txBody>
      </p:sp>
      <p:sp>
        <p:nvSpPr>
          <p:cNvPr id="19" name="object 19"/>
          <p:cNvSpPr/>
          <p:nvPr/>
        </p:nvSpPr>
        <p:spPr>
          <a:xfrm>
            <a:off x="565446" y="3675568"/>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20" name="object 20"/>
          <p:cNvSpPr txBox="1"/>
          <p:nvPr/>
        </p:nvSpPr>
        <p:spPr>
          <a:xfrm>
            <a:off x="1075486" y="3757822"/>
            <a:ext cx="5266689" cy="253211"/>
          </a:xfrm>
          <a:prstGeom prst="rect">
            <a:avLst/>
          </a:prstGeom>
        </p:spPr>
        <p:txBody>
          <a:bodyPr vert="horz" wrap="square" lIns="0" tIns="12700" rIns="0" bIns="0" rtlCol="0">
            <a:spAutoFit/>
          </a:bodyPr>
          <a:lstStyle/>
          <a:p>
            <a:pPr marL="12699">
              <a:spcBef>
                <a:spcPts val="100"/>
              </a:spcBef>
            </a:pPr>
            <a:r>
              <a:rPr lang="ja-JP" altLang="en-US" sz="1562" b="1">
                <a:solidFill>
                  <a:schemeClr val="bg1"/>
                </a:solidFill>
                <a:latin typeface="BIZ UDPゴシック" panose="020B0400000000000000" pitchFamily="50" charset="-128"/>
                <a:ea typeface="BIZ UDPゴシック" panose="020B0400000000000000" pitchFamily="50" charset="-128"/>
                <a:cs typeface="Microsoft JhengHei"/>
              </a:rPr>
              <a:t>鹿児島のイメージを書き出してみよう</a:t>
            </a:r>
            <a:endParaRPr sz="1562" b="1">
              <a:solidFill>
                <a:schemeClr val="bg1"/>
              </a:solidFill>
              <a:latin typeface="BIZ UDPゴシック" panose="020B0400000000000000" pitchFamily="50" charset="-128"/>
              <a:ea typeface="BIZ UDPゴシック" panose="020B0400000000000000" pitchFamily="50" charset="-128"/>
              <a:cs typeface="Microsoft JhengHei"/>
            </a:endParaRPr>
          </a:p>
        </p:txBody>
      </p:sp>
      <p:grpSp>
        <p:nvGrpSpPr>
          <p:cNvPr id="21" name="object 21"/>
          <p:cNvGrpSpPr/>
          <p:nvPr/>
        </p:nvGrpSpPr>
        <p:grpSpPr>
          <a:xfrm>
            <a:off x="315596" y="3567568"/>
            <a:ext cx="684530" cy="684530"/>
            <a:chOff x="470152" y="3076730"/>
            <a:chExt cx="684530" cy="684530"/>
          </a:xfrm>
        </p:grpSpPr>
        <p:sp>
          <p:nvSpPr>
            <p:cNvPr id="22" name="object 22"/>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23" name="object 23"/>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24" name="object 24"/>
          <p:cNvSpPr txBox="1"/>
          <p:nvPr/>
        </p:nvSpPr>
        <p:spPr>
          <a:xfrm>
            <a:off x="568628" y="3716923"/>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1</a:t>
            </a:r>
            <a:endParaRPr sz="2150" b="1">
              <a:solidFill>
                <a:schemeClr val="tx2">
                  <a:lumMod val="75000"/>
                </a:schemeClr>
              </a:solidFill>
              <a:latin typeface="Arial"/>
              <a:cs typeface="Arial"/>
            </a:endParaRPr>
          </a:p>
        </p:txBody>
      </p:sp>
      <p:sp>
        <p:nvSpPr>
          <p:cNvPr id="35" name="object 35"/>
          <p:cNvSpPr/>
          <p:nvPr/>
        </p:nvSpPr>
        <p:spPr>
          <a:xfrm>
            <a:off x="572364" y="6968925"/>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36" name="object 36"/>
          <p:cNvSpPr txBox="1"/>
          <p:nvPr/>
        </p:nvSpPr>
        <p:spPr>
          <a:xfrm>
            <a:off x="1082401" y="7051182"/>
            <a:ext cx="5857028" cy="253211"/>
          </a:xfrm>
          <a:prstGeom prst="rect">
            <a:avLst/>
          </a:prstGeom>
        </p:spPr>
        <p:txBody>
          <a:bodyPr vert="horz" wrap="square" lIns="0" tIns="12700" rIns="0" bIns="0" rtlCol="0">
            <a:spAutoFit/>
          </a:bodyPr>
          <a:lstStyle/>
          <a:p>
            <a:pPr marL="12699">
              <a:spcBef>
                <a:spcPts val="100"/>
              </a:spcBef>
            </a:pPr>
            <a:r>
              <a:rPr lang="ja-JP" altLang="en-US" sz="1562" b="1">
                <a:solidFill>
                  <a:schemeClr val="bg1"/>
                </a:solidFill>
                <a:latin typeface="BIZ UDPゴシック" panose="020B0400000000000000" pitchFamily="50" charset="-128"/>
                <a:ea typeface="BIZ UDPゴシック" panose="020B0400000000000000" pitchFamily="50" charset="-128"/>
                <a:cs typeface="Microsoft JhengHei"/>
              </a:rPr>
              <a:t>今回訪問する場所に対するイメージを書き出してみよう</a:t>
            </a:r>
            <a:endParaRPr sz="1562" b="1">
              <a:solidFill>
                <a:schemeClr val="bg1"/>
              </a:solidFill>
              <a:latin typeface="BIZ UDPゴシック" panose="020B0400000000000000" pitchFamily="50" charset="-128"/>
              <a:ea typeface="BIZ UDPゴシック" panose="020B0400000000000000" pitchFamily="50" charset="-128"/>
              <a:cs typeface="Microsoft JhengHei"/>
            </a:endParaRPr>
          </a:p>
        </p:txBody>
      </p:sp>
      <p:grpSp>
        <p:nvGrpSpPr>
          <p:cNvPr id="37" name="object 37"/>
          <p:cNvGrpSpPr/>
          <p:nvPr/>
        </p:nvGrpSpPr>
        <p:grpSpPr>
          <a:xfrm>
            <a:off x="313440" y="6829497"/>
            <a:ext cx="684530" cy="684530"/>
            <a:chOff x="470152" y="6778945"/>
            <a:chExt cx="684530" cy="684530"/>
          </a:xfrm>
        </p:grpSpPr>
        <p:sp>
          <p:nvSpPr>
            <p:cNvPr id="38" name="object 38"/>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39" name="object 39"/>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40" name="object 40"/>
          <p:cNvSpPr txBox="1"/>
          <p:nvPr/>
        </p:nvSpPr>
        <p:spPr>
          <a:xfrm>
            <a:off x="575546" y="7010283"/>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2</a:t>
            </a:r>
            <a:endParaRPr sz="2150" b="1">
              <a:solidFill>
                <a:schemeClr val="tx2">
                  <a:lumMod val="75000"/>
                </a:schemeClr>
              </a:solidFill>
              <a:latin typeface="Arial"/>
              <a:cs typeface="Arial"/>
            </a:endParaRPr>
          </a:p>
        </p:txBody>
      </p:sp>
      <p:sp>
        <p:nvSpPr>
          <p:cNvPr id="69" name="object 69"/>
          <p:cNvSpPr/>
          <p:nvPr/>
        </p:nvSpPr>
        <p:spPr>
          <a:xfrm>
            <a:off x="7167245" y="10337567"/>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95" name="正方形/長方形 94">
            <a:extLst>
              <a:ext uri="{FF2B5EF4-FFF2-40B4-BE49-F238E27FC236}">
                <a16:creationId xmlns:a16="http://schemas.microsoft.com/office/drawing/2014/main" id="{2E151969-F371-4CAE-88A6-F13FCC8930A0}"/>
              </a:ext>
            </a:extLst>
          </p:cNvPr>
          <p:cNvSpPr/>
          <p:nvPr/>
        </p:nvSpPr>
        <p:spPr>
          <a:xfrm>
            <a:off x="524289" y="4688586"/>
            <a:ext cx="6470829" cy="1978809"/>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96" name="正方形/長方形 95">
            <a:extLst>
              <a:ext uri="{FF2B5EF4-FFF2-40B4-BE49-F238E27FC236}">
                <a16:creationId xmlns:a16="http://schemas.microsoft.com/office/drawing/2014/main" id="{3D73DE72-67F7-4CF1-BCCD-F4DDEB5D71BE}"/>
              </a:ext>
            </a:extLst>
          </p:cNvPr>
          <p:cNvSpPr/>
          <p:nvPr/>
        </p:nvSpPr>
        <p:spPr>
          <a:xfrm>
            <a:off x="472477" y="8053344"/>
            <a:ext cx="6524471" cy="2019532"/>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 name="吹き出し: 角を丸めた四角形 9">
            <a:extLst>
              <a:ext uri="{FF2B5EF4-FFF2-40B4-BE49-F238E27FC236}">
                <a16:creationId xmlns:a16="http://schemas.microsoft.com/office/drawing/2014/main" id="{9FA8444C-09FF-467C-A07C-82AB4D87BCBA}"/>
              </a:ext>
            </a:extLst>
          </p:cNvPr>
          <p:cNvSpPr/>
          <p:nvPr/>
        </p:nvSpPr>
        <p:spPr>
          <a:xfrm>
            <a:off x="1032525" y="2725259"/>
            <a:ext cx="4275658" cy="842840"/>
          </a:xfrm>
          <a:prstGeom prst="wedgeRoundRectCallout">
            <a:avLst>
              <a:gd name="adj1" fmla="val 62335"/>
              <a:gd name="adj2" fmla="val -22076"/>
              <a:gd name="adj3" fmla="val 16667"/>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3" name="object 12">
            <a:extLst>
              <a:ext uri="{FF2B5EF4-FFF2-40B4-BE49-F238E27FC236}">
                <a16:creationId xmlns:a16="http://schemas.microsoft.com/office/drawing/2014/main" id="{782C95E1-9C76-93E0-5E5A-DFD66E8C2262}"/>
              </a:ext>
            </a:extLst>
          </p:cNvPr>
          <p:cNvSpPr/>
          <p:nvPr/>
        </p:nvSpPr>
        <p:spPr>
          <a:xfrm>
            <a:off x="-520" y="384989"/>
            <a:ext cx="1562100" cy="821690"/>
          </a:xfrm>
          <a:custGeom>
            <a:avLst/>
            <a:gdLst/>
            <a:ahLst/>
            <a:cxnLst/>
            <a:rect l="l" t="t" r="r" b="b"/>
            <a:pathLst>
              <a:path w="1562100" h="821690">
                <a:moveTo>
                  <a:pt x="1453859" y="0"/>
                </a:moveTo>
                <a:lnTo>
                  <a:pt x="0" y="0"/>
                </a:lnTo>
                <a:lnTo>
                  <a:pt x="0" y="821499"/>
                </a:lnTo>
                <a:lnTo>
                  <a:pt x="1453859" y="821499"/>
                </a:lnTo>
                <a:lnTo>
                  <a:pt x="1495899" y="813012"/>
                </a:lnTo>
                <a:lnTo>
                  <a:pt x="1530228" y="789868"/>
                </a:lnTo>
                <a:lnTo>
                  <a:pt x="1553373" y="755539"/>
                </a:lnTo>
                <a:lnTo>
                  <a:pt x="1561859" y="713498"/>
                </a:lnTo>
                <a:lnTo>
                  <a:pt x="1561859" y="108000"/>
                </a:lnTo>
                <a:lnTo>
                  <a:pt x="1553373" y="65960"/>
                </a:lnTo>
                <a:lnTo>
                  <a:pt x="1530228" y="31630"/>
                </a:lnTo>
                <a:lnTo>
                  <a:pt x="1495899" y="8486"/>
                </a:lnTo>
                <a:lnTo>
                  <a:pt x="1453859" y="0"/>
                </a:lnTo>
                <a:close/>
              </a:path>
            </a:pathLst>
          </a:custGeom>
          <a:noFill/>
        </p:spPr>
        <p:txBody>
          <a:bodyPr wrap="square" lIns="0" tIns="0" rIns="0" bIns="0" rtlCol="0"/>
          <a:lstStyle/>
          <a:p>
            <a:endParaRPr sz="1562"/>
          </a:p>
        </p:txBody>
      </p:sp>
      <p:sp>
        <p:nvSpPr>
          <p:cNvPr id="42" name="object 42"/>
          <p:cNvSpPr txBox="1"/>
          <p:nvPr/>
        </p:nvSpPr>
        <p:spPr>
          <a:xfrm>
            <a:off x="280163" y="554525"/>
            <a:ext cx="1113262" cy="782202"/>
          </a:xfrm>
          <a:prstGeom prst="rect">
            <a:avLst/>
          </a:prstGeom>
        </p:spPr>
        <p:txBody>
          <a:bodyPr vert="horz" wrap="square" lIns="0" tIns="12700" rIns="0" bIns="0" rtlCol="0">
            <a:spAutoFit/>
          </a:bodyPr>
          <a:lstStyle/>
          <a:p>
            <a:pPr marL="38096">
              <a:spcBef>
                <a:spcPts val="100"/>
              </a:spcBef>
            </a:pPr>
            <a:r>
              <a:rPr sz="1562" b="1">
                <a:solidFill>
                  <a:schemeClr val="bg1"/>
                </a:solidFill>
                <a:latin typeface="Microsoft JhengHei"/>
                <a:cs typeface="Microsoft JhengHei"/>
              </a:rPr>
              <a:t>第</a:t>
            </a:r>
            <a:r>
              <a:rPr sz="1562" b="1" spc="175">
                <a:solidFill>
                  <a:schemeClr val="bg1"/>
                </a:solidFill>
                <a:latin typeface="Microsoft JhengHei"/>
                <a:cs typeface="Microsoft JhengHei"/>
              </a:rPr>
              <a:t> </a:t>
            </a:r>
            <a:r>
              <a:rPr sz="7499" b="1" spc="562" baseline="-15000">
                <a:solidFill>
                  <a:schemeClr val="bg1"/>
                </a:solidFill>
                <a:latin typeface="Arial"/>
                <a:cs typeface="Arial"/>
              </a:rPr>
              <a:t>1</a:t>
            </a:r>
            <a:r>
              <a:rPr sz="1562" b="1">
                <a:solidFill>
                  <a:schemeClr val="bg1"/>
                </a:solidFill>
                <a:latin typeface="Microsoft JhengHei"/>
                <a:cs typeface="Microsoft JhengHei"/>
              </a:rPr>
              <a:t>章</a:t>
            </a:r>
          </a:p>
        </p:txBody>
      </p:sp>
      <p:sp>
        <p:nvSpPr>
          <p:cNvPr id="5" name="object 70">
            <a:extLst>
              <a:ext uri="{FF2B5EF4-FFF2-40B4-BE49-F238E27FC236}">
                <a16:creationId xmlns:a16="http://schemas.microsoft.com/office/drawing/2014/main" id="{57899DDA-9C76-372C-7D89-7A5B12E7CB14}"/>
              </a:ext>
            </a:extLst>
          </p:cNvPr>
          <p:cNvSpPr txBox="1"/>
          <p:nvPr/>
        </p:nvSpPr>
        <p:spPr>
          <a:xfrm>
            <a:off x="7200040" y="1034167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5">
                <a:solidFill>
                  <a:srgbClr val="FFFFFF"/>
                </a:solidFill>
                <a:latin typeface="Arial"/>
                <a:cs typeface="Arial"/>
              </a:rPr>
              <a:t>6</a:t>
            </a:r>
            <a:endParaRPr sz="699">
              <a:latin typeface="PMingLiU" panose="02020500000000000000" pitchFamily="18" charset="-120"/>
              <a:ea typeface="PMingLiU" panose="02020500000000000000" pitchFamily="18" charset="-120"/>
              <a:cs typeface="PMingLiU"/>
            </a:endParaRPr>
          </a:p>
        </p:txBody>
      </p:sp>
      <p:pic>
        <p:nvPicPr>
          <p:cNvPr id="251" name="図 250">
            <a:extLst>
              <a:ext uri="{FF2B5EF4-FFF2-40B4-BE49-F238E27FC236}">
                <a16:creationId xmlns:a16="http://schemas.microsoft.com/office/drawing/2014/main" id="{180968EC-D0EB-21FE-710E-B3C809874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171" y="4230087"/>
            <a:ext cx="973568" cy="905587"/>
          </a:xfrm>
          <a:prstGeom prst="rect">
            <a:avLst/>
          </a:prstGeom>
        </p:spPr>
      </p:pic>
      <p:pic>
        <p:nvPicPr>
          <p:cNvPr id="253" name="図 252">
            <a:extLst>
              <a:ext uri="{FF2B5EF4-FFF2-40B4-BE49-F238E27FC236}">
                <a16:creationId xmlns:a16="http://schemas.microsoft.com/office/drawing/2014/main" id="{B5482042-585D-0A30-25E4-19FAE49C2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429" y="7709931"/>
            <a:ext cx="973568" cy="905587"/>
          </a:xfrm>
          <a:prstGeom prst="rect">
            <a:avLst/>
          </a:prstGeom>
        </p:spPr>
      </p:pic>
      <p:sp>
        <p:nvSpPr>
          <p:cNvPr id="32" name="object 15">
            <a:extLst>
              <a:ext uri="{FF2B5EF4-FFF2-40B4-BE49-F238E27FC236}">
                <a16:creationId xmlns:a16="http://schemas.microsoft.com/office/drawing/2014/main" id="{73CC398B-33BB-5012-1140-6243B770825F}"/>
              </a:ext>
            </a:extLst>
          </p:cNvPr>
          <p:cNvSpPr/>
          <p:nvPr/>
        </p:nvSpPr>
        <p:spPr>
          <a:xfrm>
            <a:off x="383986" y="2629390"/>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33" name="object 16">
            <a:extLst>
              <a:ext uri="{FF2B5EF4-FFF2-40B4-BE49-F238E27FC236}">
                <a16:creationId xmlns:a16="http://schemas.microsoft.com/office/drawing/2014/main" id="{25012545-85F3-5438-36AC-59171961811A}"/>
              </a:ext>
            </a:extLst>
          </p:cNvPr>
          <p:cNvSpPr/>
          <p:nvPr/>
        </p:nvSpPr>
        <p:spPr>
          <a:xfrm>
            <a:off x="383986" y="1746663"/>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28" name="object 8">
            <a:extLst>
              <a:ext uri="{FF2B5EF4-FFF2-40B4-BE49-F238E27FC236}">
                <a16:creationId xmlns:a16="http://schemas.microsoft.com/office/drawing/2014/main" id="{A40DA38F-447D-4860-B015-8EAFDDF5C9B4}"/>
              </a:ext>
            </a:extLst>
          </p:cNvPr>
          <p:cNvSpPr txBox="1"/>
          <p:nvPr/>
        </p:nvSpPr>
        <p:spPr>
          <a:xfrm>
            <a:off x="6043713" y="446047"/>
            <a:ext cx="773430"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054A7"/>
                </a:solidFill>
                <a:latin typeface="Microsoft JhengHei"/>
                <a:cs typeface="Microsoft JhengHei"/>
              </a:rPr>
              <a:t>事前</a:t>
            </a:r>
            <a:endParaRPr lang="en-US" altLang="ja-JP" sz="2400" b="1">
              <a:solidFill>
                <a:srgbClr val="0054A7"/>
              </a:solidFill>
              <a:latin typeface="Microsoft JhengHei"/>
              <a:cs typeface="Microsoft JhengHei"/>
            </a:endParaRPr>
          </a:p>
          <a:p>
            <a:pPr marL="12699" algn="ctr">
              <a:spcBef>
                <a:spcPts val="121"/>
              </a:spcBef>
            </a:pPr>
            <a:r>
              <a:rPr lang="ja-JP" altLang="en-US" sz="2400" b="1">
                <a:solidFill>
                  <a:srgbClr val="0054A7"/>
                </a:solidFill>
                <a:latin typeface="Microsoft JhengHei"/>
                <a:cs typeface="Microsoft JhengHei"/>
              </a:rPr>
              <a:t>学習</a:t>
            </a:r>
            <a:endParaRPr sz="2400" b="1">
              <a:solidFill>
                <a:srgbClr val="0054A7"/>
              </a:solidFill>
              <a:latin typeface="Microsoft JhengHei"/>
              <a:cs typeface="Microsoft JhengHei"/>
            </a:endParaRPr>
          </a:p>
        </p:txBody>
      </p:sp>
      <p:pic>
        <p:nvPicPr>
          <p:cNvPr id="242" name="図 241">
            <a:extLst>
              <a:ext uri="{FF2B5EF4-FFF2-40B4-BE49-F238E27FC236}">
                <a16:creationId xmlns:a16="http://schemas.microsoft.com/office/drawing/2014/main" id="{CDC5BEFB-A668-FCD3-F11B-98B69BC429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9330" y="2379614"/>
            <a:ext cx="1129313" cy="1466519"/>
          </a:xfrm>
          <a:prstGeom prst="rect">
            <a:avLst/>
          </a:prstGeom>
        </p:spPr>
      </p:pic>
      <p:sp>
        <p:nvSpPr>
          <p:cNvPr id="64" name="テキスト ボックス 63">
            <a:extLst>
              <a:ext uri="{FF2B5EF4-FFF2-40B4-BE49-F238E27FC236}">
                <a16:creationId xmlns:a16="http://schemas.microsoft.com/office/drawing/2014/main" id="{48D967FC-3DAC-B1FE-E7A6-9809B3F98CED}"/>
              </a:ext>
            </a:extLst>
          </p:cNvPr>
          <p:cNvSpPr txBox="1"/>
          <p:nvPr/>
        </p:nvSpPr>
        <p:spPr>
          <a:xfrm>
            <a:off x="1154790" y="2828558"/>
            <a:ext cx="4031131" cy="646331"/>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まずは、自分なりの鹿児島のイメージを書き出してみましょう。</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最初に抱いていた自分なりのイメージが学習後にどう変わるのかも学習のポイントです。</a:t>
            </a:r>
          </a:p>
        </p:txBody>
      </p:sp>
      <p:sp>
        <p:nvSpPr>
          <p:cNvPr id="2" name="四角形: 角を丸くする 1">
            <a:extLst>
              <a:ext uri="{FF2B5EF4-FFF2-40B4-BE49-F238E27FC236}">
                <a16:creationId xmlns:a16="http://schemas.microsoft.com/office/drawing/2014/main" id="{3EC475B6-666B-F8D9-D93A-02CF55A52468}"/>
              </a:ext>
            </a:extLst>
          </p:cNvPr>
          <p:cNvSpPr/>
          <p:nvPr/>
        </p:nvSpPr>
        <p:spPr>
          <a:xfrm>
            <a:off x="713141" y="8606624"/>
            <a:ext cx="5983578" cy="11775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45F4414-D4DA-4DF5-E6BC-1FC2E7E71572}"/>
              </a:ext>
            </a:extLst>
          </p:cNvPr>
          <p:cNvSpPr txBox="1"/>
          <p:nvPr/>
        </p:nvSpPr>
        <p:spPr>
          <a:xfrm>
            <a:off x="761533" y="8659679"/>
            <a:ext cx="3277904" cy="307777"/>
          </a:xfrm>
          <a:prstGeom prst="rect">
            <a:avLst/>
          </a:prstGeom>
          <a:noFill/>
        </p:spPr>
        <p:txBody>
          <a:bodyPr wrap="square" rtlCol="0">
            <a:spAutoFit/>
          </a:bodyPr>
          <a:lstStyle/>
          <a:p>
            <a:r>
              <a:rPr kumimoji="1" lang="ja-JP" altLang="en-US" sz="1400" b="1" u="sng" dirty="0">
                <a:solidFill>
                  <a:srgbClr val="FF0000"/>
                </a:solidFill>
                <a:latin typeface="Meiryo UI" panose="020B0604030504040204" pitchFamily="50" charset="-128"/>
                <a:ea typeface="Meiryo UI" panose="020B0604030504040204" pitchFamily="50" charset="-128"/>
              </a:rPr>
              <a:t>ご指導される方へ</a:t>
            </a:r>
          </a:p>
        </p:txBody>
      </p:sp>
      <p:sp>
        <p:nvSpPr>
          <p:cNvPr id="7" name="テキスト ボックス 6">
            <a:extLst>
              <a:ext uri="{FF2B5EF4-FFF2-40B4-BE49-F238E27FC236}">
                <a16:creationId xmlns:a16="http://schemas.microsoft.com/office/drawing/2014/main" id="{0E4C6785-4ED3-E6A2-05D4-7FB84BAAA2DC}"/>
              </a:ext>
            </a:extLst>
          </p:cNvPr>
          <p:cNvSpPr txBox="1"/>
          <p:nvPr/>
        </p:nvSpPr>
        <p:spPr>
          <a:xfrm>
            <a:off x="768527" y="9099995"/>
            <a:ext cx="6274669" cy="523220"/>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教育旅行の行程表を生徒に配布して取り組んでください。詳細が決まっていない</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場合は、</a:t>
            </a:r>
            <a:r>
              <a:rPr lang="ja-JP" altLang="en-US" sz="1400" dirty="0">
                <a:solidFill>
                  <a:srgbClr val="FF0000"/>
                </a:solidFill>
                <a:latin typeface="Meiryo UI" panose="020B0604030504040204" pitchFamily="50" charset="-128"/>
                <a:ea typeface="Meiryo UI" panose="020B0604030504040204" pitchFamily="50" charset="-128"/>
              </a:rPr>
              <a:t>候補となっている訪問先を共有するか、この項目を省略しても構いません。</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192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object 19">
            <a:extLst>
              <a:ext uri="{FF2B5EF4-FFF2-40B4-BE49-F238E27FC236}">
                <a16:creationId xmlns:a16="http://schemas.microsoft.com/office/drawing/2014/main" id="{DC7CAD9F-BEB6-E180-CDDE-0A853F0501E9}"/>
              </a:ext>
            </a:extLst>
          </p:cNvPr>
          <p:cNvSpPr/>
          <p:nvPr/>
        </p:nvSpPr>
        <p:spPr>
          <a:xfrm>
            <a:off x="740516" y="3110768"/>
            <a:ext cx="6408420" cy="665765"/>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pic>
        <p:nvPicPr>
          <p:cNvPr id="33" name="図 32" descr="背景パターン&#10;&#10;自動的に生成された説明">
            <a:extLst>
              <a:ext uri="{FF2B5EF4-FFF2-40B4-BE49-F238E27FC236}">
                <a16:creationId xmlns:a16="http://schemas.microsoft.com/office/drawing/2014/main" id="{9F0860B3-D391-F0A3-40F2-D0880DA39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38" y="210100"/>
            <a:ext cx="7022592" cy="1485900"/>
          </a:xfrm>
          <a:prstGeom prst="rect">
            <a:avLst/>
          </a:prstGeom>
        </p:spPr>
      </p:pic>
      <p:sp>
        <p:nvSpPr>
          <p:cNvPr id="36" name="object 8">
            <a:extLst>
              <a:ext uri="{FF2B5EF4-FFF2-40B4-BE49-F238E27FC236}">
                <a16:creationId xmlns:a16="http://schemas.microsoft.com/office/drawing/2014/main" id="{2C744E3F-4B7C-E3C0-DDB1-2CB5FB58E0DD}"/>
              </a:ext>
            </a:extLst>
          </p:cNvPr>
          <p:cNvSpPr txBox="1"/>
          <p:nvPr/>
        </p:nvSpPr>
        <p:spPr>
          <a:xfrm>
            <a:off x="6237386" y="446049"/>
            <a:ext cx="773430" cy="766877"/>
          </a:xfrm>
          <a:prstGeom prst="rect">
            <a:avLst/>
          </a:prstGeom>
        </p:spPr>
        <p:txBody>
          <a:bodyPr vert="horz" wrap="square" lIns="0" tIns="15240" rIns="0" bIns="0" rtlCol="0">
            <a:spAutoFit/>
          </a:bodyPr>
          <a:lstStyle/>
          <a:p>
            <a:pPr marL="12699" algn="ctr">
              <a:spcBef>
                <a:spcPts val="121"/>
              </a:spcBef>
            </a:pPr>
            <a:r>
              <a:rPr lang="ja-JP" altLang="en-US" sz="2400" b="1">
                <a:solidFill>
                  <a:srgbClr val="0054A7"/>
                </a:solidFill>
                <a:latin typeface="Microsoft JhengHei"/>
                <a:cs typeface="Microsoft JhengHei"/>
              </a:rPr>
              <a:t>事前</a:t>
            </a:r>
            <a:endParaRPr lang="en-US" altLang="ja-JP" sz="2400" b="1">
              <a:solidFill>
                <a:srgbClr val="0054A7"/>
              </a:solidFill>
              <a:latin typeface="Microsoft JhengHei"/>
              <a:cs typeface="Microsoft JhengHei"/>
            </a:endParaRPr>
          </a:p>
          <a:p>
            <a:pPr marL="12699" algn="ctr">
              <a:spcBef>
                <a:spcPts val="121"/>
              </a:spcBef>
            </a:pPr>
            <a:r>
              <a:rPr lang="ja-JP" altLang="en-US" sz="2400" b="1">
                <a:solidFill>
                  <a:srgbClr val="0054A7"/>
                </a:solidFill>
                <a:latin typeface="Microsoft JhengHei"/>
                <a:cs typeface="Microsoft JhengHei"/>
              </a:rPr>
              <a:t>学習</a:t>
            </a:r>
            <a:endParaRPr sz="2400" b="1">
              <a:solidFill>
                <a:srgbClr val="0054A7"/>
              </a:solidFill>
              <a:latin typeface="Microsoft JhengHei"/>
              <a:cs typeface="Microsoft JhengHei"/>
            </a:endParaRPr>
          </a:p>
        </p:txBody>
      </p:sp>
      <p:sp>
        <p:nvSpPr>
          <p:cNvPr id="17" name="正方形/長方形 16">
            <a:extLst>
              <a:ext uri="{FF2B5EF4-FFF2-40B4-BE49-F238E27FC236}">
                <a16:creationId xmlns:a16="http://schemas.microsoft.com/office/drawing/2014/main" id="{BE9FCF2A-6947-1B8C-2EC8-C71DEC4B8CB9}"/>
              </a:ext>
            </a:extLst>
          </p:cNvPr>
          <p:cNvSpPr/>
          <p:nvPr/>
        </p:nvSpPr>
        <p:spPr>
          <a:xfrm>
            <a:off x="490668" y="4143125"/>
            <a:ext cx="6484023" cy="6002618"/>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6" name="object 6"/>
          <p:cNvSpPr txBox="1"/>
          <p:nvPr/>
        </p:nvSpPr>
        <p:spPr>
          <a:xfrm>
            <a:off x="1687825" y="533062"/>
            <a:ext cx="4950994" cy="974626"/>
          </a:xfrm>
          <a:prstGeom prst="rect">
            <a:avLst/>
          </a:prstGeom>
        </p:spPr>
        <p:txBody>
          <a:bodyPr vert="horz" wrap="square" lIns="0" tIns="38100" rIns="0" bIns="0" rtlCol="0">
            <a:spAutoFit/>
          </a:bodyPr>
          <a:lstStyle/>
          <a:p>
            <a:pPr marL="12699" marR="5079">
              <a:lnSpc>
                <a:spcPts val="3500"/>
              </a:lnSpc>
              <a:spcBef>
                <a:spcPts val="300"/>
              </a:spcBef>
            </a:pPr>
            <a:r>
              <a:rPr lang="ja-JP" altLang="en-US" sz="3200" b="1">
                <a:solidFill>
                  <a:schemeClr val="bg1"/>
                </a:solidFill>
                <a:latin typeface="Microsoft JhengHei"/>
                <a:cs typeface="Microsoft JhengHei"/>
              </a:rPr>
              <a:t>自分自身の興味関心を</a:t>
            </a:r>
            <a:endParaRPr lang="en-US" altLang="ja-JP" sz="3200" b="1">
              <a:solidFill>
                <a:schemeClr val="bg1"/>
              </a:solidFill>
              <a:latin typeface="Microsoft JhengHei"/>
              <a:cs typeface="Microsoft JhengHei"/>
            </a:endParaRPr>
          </a:p>
          <a:p>
            <a:pPr marL="12699" marR="5079">
              <a:lnSpc>
                <a:spcPts val="3500"/>
              </a:lnSpc>
              <a:spcBef>
                <a:spcPts val="300"/>
              </a:spcBef>
            </a:pPr>
            <a:r>
              <a:rPr lang="ja-JP" altLang="en-US" sz="3200" b="1">
                <a:solidFill>
                  <a:schemeClr val="bg1"/>
                </a:solidFill>
                <a:latin typeface="Microsoft JhengHei"/>
                <a:cs typeface="Microsoft JhengHei"/>
              </a:rPr>
              <a:t>考えてみよう</a:t>
            </a:r>
            <a:endParaRPr sz="3200" b="1">
              <a:solidFill>
                <a:schemeClr val="bg1"/>
              </a:solidFill>
              <a:latin typeface="Microsoft JhengHei"/>
              <a:cs typeface="Microsoft JhengHei"/>
            </a:endParaRPr>
          </a:p>
        </p:txBody>
      </p:sp>
      <p:sp>
        <p:nvSpPr>
          <p:cNvPr id="13" name="object 13"/>
          <p:cNvSpPr txBox="1"/>
          <p:nvPr/>
        </p:nvSpPr>
        <p:spPr>
          <a:xfrm>
            <a:off x="531557" y="557361"/>
            <a:ext cx="1315895" cy="782202"/>
          </a:xfrm>
          <a:prstGeom prst="rect">
            <a:avLst/>
          </a:prstGeom>
        </p:spPr>
        <p:txBody>
          <a:bodyPr vert="horz" wrap="square" lIns="0" tIns="12700" rIns="0" bIns="0" rtlCol="0">
            <a:spAutoFit/>
          </a:bodyPr>
          <a:lstStyle/>
          <a:p>
            <a:pPr marL="38096">
              <a:spcBef>
                <a:spcPts val="100"/>
              </a:spcBef>
            </a:pPr>
            <a:r>
              <a:rPr sz="1562">
                <a:solidFill>
                  <a:schemeClr val="bg1"/>
                </a:solidFill>
                <a:latin typeface="Microsoft JhengHei"/>
                <a:cs typeface="Microsoft JhengHei"/>
              </a:rPr>
              <a:t>第</a:t>
            </a:r>
            <a:r>
              <a:rPr sz="1200">
                <a:solidFill>
                  <a:schemeClr val="bg1"/>
                </a:solidFill>
                <a:latin typeface="Microsoft JhengHei"/>
                <a:cs typeface="Microsoft JhengHei"/>
              </a:rPr>
              <a:t> </a:t>
            </a:r>
            <a:r>
              <a:rPr sz="1200" spc="-40">
                <a:solidFill>
                  <a:schemeClr val="bg1"/>
                </a:solidFill>
                <a:latin typeface="Microsoft JhengHei"/>
                <a:cs typeface="Microsoft JhengHei"/>
              </a:rPr>
              <a:t> </a:t>
            </a:r>
            <a:r>
              <a:rPr lang="en-US" altLang="ja-JP" sz="7499" spc="-7" baseline="-15000">
                <a:solidFill>
                  <a:schemeClr val="bg1"/>
                </a:solidFill>
                <a:latin typeface="Arial"/>
                <a:cs typeface="Arial"/>
              </a:rPr>
              <a:t>2</a:t>
            </a:r>
            <a:r>
              <a:rPr sz="7499" spc="-1117" baseline="-15000">
                <a:solidFill>
                  <a:schemeClr val="bg1"/>
                </a:solidFill>
                <a:latin typeface="Arial"/>
                <a:cs typeface="Arial"/>
              </a:rPr>
              <a:t> </a:t>
            </a:r>
            <a:r>
              <a:rPr sz="1562">
                <a:solidFill>
                  <a:schemeClr val="bg1"/>
                </a:solidFill>
                <a:latin typeface="Microsoft JhengHei"/>
                <a:cs typeface="Microsoft JhengHei"/>
              </a:rPr>
              <a:t>章</a:t>
            </a:r>
          </a:p>
        </p:txBody>
      </p:sp>
      <p:sp>
        <p:nvSpPr>
          <p:cNvPr id="14" name="object 14"/>
          <p:cNvSpPr txBox="1"/>
          <p:nvPr/>
        </p:nvSpPr>
        <p:spPr>
          <a:xfrm>
            <a:off x="577850" y="1941705"/>
            <a:ext cx="6408738" cy="716671"/>
          </a:xfrm>
          <a:prstGeom prst="rect">
            <a:avLst/>
          </a:prstGeom>
        </p:spPr>
        <p:txBody>
          <a:bodyPr vert="horz" wrap="square" lIns="0" tIns="12700" rIns="0" bIns="0" rtlCol="0">
            <a:spAutoFit/>
          </a:bodyPr>
          <a:lstStyle/>
          <a:p>
            <a:pPr marL="12699" marR="5079" algn="just">
              <a:lnSpc>
                <a:spcPct val="131900"/>
              </a:lnSpc>
              <a:spcBef>
                <a:spcPts val="100"/>
              </a:spcBef>
            </a:pPr>
            <a:r>
              <a:rPr lang="ja-JP" altLang="en-US" sz="1200">
                <a:latin typeface="Meiryo UI" panose="020B0604030504040204" pitchFamily="50" charset="-128"/>
                <a:ea typeface="Meiryo UI" panose="020B0604030504040204" pitchFamily="50" charset="-128"/>
                <a:cs typeface="Microsoft JhengHei"/>
              </a:rPr>
              <a:t>修学旅行は日常では出会えない人との出会いや現地でしか体験できないことが体験できる貴重な学びの場となります。現地を訪問する前に自分自身の興味関心について考え、現地でどのような学びができるのか考えてみよう</a:t>
            </a:r>
            <a:r>
              <a:rPr lang="ja-JP" altLang="en-US" sz="1200">
                <a:latin typeface="+mn-ea"/>
                <a:cs typeface="Microsoft JhengHei"/>
              </a:rPr>
              <a:t>。</a:t>
            </a:r>
            <a:endParaRPr sz="1200">
              <a:latin typeface="+mn-ea"/>
              <a:cs typeface="Microsoft JhengHei"/>
            </a:endParaRPr>
          </a:p>
        </p:txBody>
      </p:sp>
      <p:sp>
        <p:nvSpPr>
          <p:cNvPr id="15" name="object 15"/>
          <p:cNvSpPr/>
          <p:nvPr/>
        </p:nvSpPr>
        <p:spPr>
          <a:xfrm>
            <a:off x="467997" y="2731006"/>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16" name="object 16"/>
          <p:cNvSpPr/>
          <p:nvPr/>
        </p:nvSpPr>
        <p:spPr>
          <a:xfrm>
            <a:off x="467997" y="1848279"/>
            <a:ext cx="6660515" cy="0"/>
          </a:xfrm>
          <a:custGeom>
            <a:avLst/>
            <a:gdLst/>
            <a:ahLst/>
            <a:cxnLst/>
            <a:rect l="l" t="t" r="r" b="b"/>
            <a:pathLst>
              <a:path w="6660515">
                <a:moveTo>
                  <a:pt x="0" y="0"/>
                </a:moveTo>
                <a:lnTo>
                  <a:pt x="6659994" y="0"/>
                </a:lnTo>
              </a:path>
            </a:pathLst>
          </a:custGeom>
          <a:ln w="12700">
            <a:solidFill>
              <a:srgbClr val="4694D1"/>
            </a:solidFill>
          </a:ln>
        </p:spPr>
        <p:txBody>
          <a:bodyPr wrap="square" lIns="0" tIns="0" rIns="0" bIns="0" rtlCol="0"/>
          <a:lstStyle/>
          <a:p>
            <a:endParaRPr sz="1562"/>
          </a:p>
        </p:txBody>
      </p:sp>
      <p:sp>
        <p:nvSpPr>
          <p:cNvPr id="72" name="object 72"/>
          <p:cNvSpPr/>
          <p:nvPr/>
        </p:nvSpPr>
        <p:spPr>
          <a:xfrm>
            <a:off x="0" y="10337567"/>
            <a:ext cx="417830" cy="144145"/>
          </a:xfrm>
          <a:custGeom>
            <a:avLst/>
            <a:gdLst/>
            <a:ahLst/>
            <a:cxnLst/>
            <a:rect l="l" t="t" r="r" b="b"/>
            <a:pathLst>
              <a:path w="417830" h="144145">
                <a:moveTo>
                  <a:pt x="345683" y="0"/>
                </a:moveTo>
                <a:lnTo>
                  <a:pt x="0" y="0"/>
                </a:lnTo>
                <a:lnTo>
                  <a:pt x="0" y="144005"/>
                </a:lnTo>
                <a:lnTo>
                  <a:pt x="345683" y="144005"/>
                </a:lnTo>
                <a:lnTo>
                  <a:pt x="373708" y="138347"/>
                </a:lnTo>
                <a:lnTo>
                  <a:pt x="396593" y="122918"/>
                </a:lnTo>
                <a:lnTo>
                  <a:pt x="412022" y="100033"/>
                </a:lnTo>
                <a:lnTo>
                  <a:pt x="417680" y="72009"/>
                </a:lnTo>
                <a:lnTo>
                  <a:pt x="412022" y="43982"/>
                </a:lnTo>
                <a:lnTo>
                  <a:pt x="396593" y="21093"/>
                </a:lnTo>
                <a:lnTo>
                  <a:pt x="373708" y="5659"/>
                </a:lnTo>
                <a:lnTo>
                  <a:pt x="345683" y="0"/>
                </a:lnTo>
                <a:close/>
              </a:path>
            </a:pathLst>
          </a:custGeom>
          <a:solidFill>
            <a:srgbClr val="4694D1"/>
          </a:solidFill>
        </p:spPr>
        <p:txBody>
          <a:bodyPr wrap="square" lIns="0" tIns="0" rIns="0" bIns="0" rtlCol="0"/>
          <a:lstStyle/>
          <a:p>
            <a:endParaRPr sz="1562"/>
          </a:p>
        </p:txBody>
      </p:sp>
      <p:sp>
        <p:nvSpPr>
          <p:cNvPr id="27" name="テキスト ボックス 26">
            <a:extLst>
              <a:ext uri="{FF2B5EF4-FFF2-40B4-BE49-F238E27FC236}">
                <a16:creationId xmlns:a16="http://schemas.microsoft.com/office/drawing/2014/main" id="{DF65BEE3-AC9A-4389-8147-8577A154BEC5}"/>
              </a:ext>
            </a:extLst>
          </p:cNvPr>
          <p:cNvSpPr txBox="1"/>
          <p:nvPr/>
        </p:nvSpPr>
        <p:spPr>
          <a:xfrm>
            <a:off x="1196886" y="3136664"/>
            <a:ext cx="5727942" cy="573106"/>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興味を持ったカテゴリーや学びたいと思ったことを</a:t>
            </a:r>
            <a:endParaRPr lang="en-US" altLang="ja-JP" sz="1562" b="1">
              <a:solidFill>
                <a:schemeClr val="bg1"/>
              </a:solidFill>
              <a:latin typeface="BIZ UDPゴシック" panose="020B0400000000000000" pitchFamily="50" charset="-128"/>
              <a:ea typeface="BIZ UDPゴシック" panose="020B0400000000000000" pitchFamily="50" charset="-128"/>
            </a:endParaRPr>
          </a:p>
          <a:p>
            <a:r>
              <a:rPr lang="ja-JP" altLang="en-US" sz="1562" b="1">
                <a:solidFill>
                  <a:schemeClr val="bg1"/>
                </a:solidFill>
                <a:latin typeface="BIZ UDPゴシック" panose="020B0400000000000000" pitchFamily="50" charset="-128"/>
                <a:ea typeface="BIZ UDPゴシック" panose="020B0400000000000000" pitchFamily="50" charset="-128"/>
              </a:rPr>
              <a:t>書いてみよう</a:t>
            </a:r>
          </a:p>
        </p:txBody>
      </p:sp>
      <p:sp>
        <p:nvSpPr>
          <p:cNvPr id="9" name="object 70">
            <a:extLst>
              <a:ext uri="{FF2B5EF4-FFF2-40B4-BE49-F238E27FC236}">
                <a16:creationId xmlns:a16="http://schemas.microsoft.com/office/drawing/2014/main" id="{1B3D06D4-4C51-75DE-06E2-5615314BAF5D}"/>
              </a:ext>
            </a:extLst>
          </p:cNvPr>
          <p:cNvSpPr txBox="1"/>
          <p:nvPr/>
        </p:nvSpPr>
        <p:spPr>
          <a:xfrm>
            <a:off x="189146" y="1034167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sz="800" spc="90">
                <a:solidFill>
                  <a:srgbClr val="FFFFFF"/>
                </a:solidFill>
                <a:latin typeface="Arial"/>
                <a:cs typeface="Arial"/>
              </a:rPr>
              <a:t>0</a:t>
            </a:r>
            <a:r>
              <a:rPr lang="en-US" altLang="ja-JP" sz="800" spc="90">
                <a:solidFill>
                  <a:srgbClr val="FFFFFF"/>
                </a:solidFill>
                <a:latin typeface="Arial"/>
                <a:cs typeface="Arial"/>
              </a:rPr>
              <a:t>7</a:t>
            </a:r>
            <a:endParaRPr sz="699">
              <a:latin typeface="PMingLiU" panose="02020500000000000000" pitchFamily="18" charset="-120"/>
              <a:ea typeface="PMingLiU" panose="02020500000000000000" pitchFamily="18" charset="-120"/>
              <a:cs typeface="PMingLiU"/>
            </a:endParaRPr>
          </a:p>
        </p:txBody>
      </p:sp>
      <p:sp>
        <p:nvSpPr>
          <p:cNvPr id="2" name="object 24">
            <a:extLst>
              <a:ext uri="{FF2B5EF4-FFF2-40B4-BE49-F238E27FC236}">
                <a16:creationId xmlns:a16="http://schemas.microsoft.com/office/drawing/2014/main" id="{5B54AF1B-DD3F-279D-304C-EF4A9F0952DE}"/>
              </a:ext>
            </a:extLst>
          </p:cNvPr>
          <p:cNvSpPr txBox="1"/>
          <p:nvPr/>
        </p:nvSpPr>
        <p:spPr>
          <a:xfrm>
            <a:off x="740517" y="3817350"/>
            <a:ext cx="5578475" cy="223716"/>
          </a:xfrm>
          <a:prstGeom prst="rect">
            <a:avLst/>
          </a:prstGeom>
        </p:spPr>
        <p:txBody>
          <a:bodyPr vert="horz" wrap="square" lIns="0" tIns="12700" rIns="0" bIns="0" rtlCol="0">
            <a:spAutoFit/>
          </a:bodyPr>
          <a:lstStyle/>
          <a:p>
            <a:pPr marL="12699" marR="5079">
              <a:lnSpc>
                <a:spcPct val="143500"/>
              </a:lnSpc>
              <a:spcBef>
                <a:spcPts val="100"/>
              </a:spcBef>
            </a:pPr>
            <a:r>
              <a:rPr lang="en-US" altLang="ja-JP" sz="1100">
                <a:latin typeface="Meiryo UI" panose="020B0604030504040204" pitchFamily="50" charset="-128"/>
                <a:ea typeface="Meiryo UI" panose="020B0604030504040204" pitchFamily="50" charset="-128"/>
                <a:cs typeface="Microsoft JhengHei"/>
              </a:rPr>
              <a:t>P.3~4</a:t>
            </a:r>
            <a:r>
              <a:rPr lang="ja-JP" altLang="en-US" sz="1100">
                <a:latin typeface="Meiryo UI" panose="020B0604030504040204" pitchFamily="50" charset="-128"/>
                <a:ea typeface="Meiryo UI" panose="020B0604030504040204" pitchFamily="50" charset="-128"/>
                <a:cs typeface="Microsoft JhengHei"/>
              </a:rPr>
              <a:t>のカテゴリーを参考に。</a:t>
            </a:r>
            <a:endParaRPr sz="1100">
              <a:latin typeface="Meiryo UI" panose="020B0604030504040204" pitchFamily="50" charset="-128"/>
              <a:ea typeface="Meiryo UI" panose="020B0604030504040204" pitchFamily="50" charset="-128"/>
              <a:cs typeface="Microsoft JhengHei"/>
            </a:endParaRPr>
          </a:p>
        </p:txBody>
      </p:sp>
      <p:pic>
        <p:nvPicPr>
          <p:cNvPr id="28" name="図 27">
            <a:extLst>
              <a:ext uri="{FF2B5EF4-FFF2-40B4-BE49-F238E27FC236}">
                <a16:creationId xmlns:a16="http://schemas.microsoft.com/office/drawing/2014/main" id="{D66B8308-CD52-5C9D-34B9-8F7B3CBB9C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5910" y="3734388"/>
            <a:ext cx="973568" cy="905587"/>
          </a:xfrm>
          <a:prstGeom prst="rect">
            <a:avLst/>
          </a:prstGeom>
        </p:spPr>
      </p:pic>
      <p:grpSp>
        <p:nvGrpSpPr>
          <p:cNvPr id="51" name="object 21">
            <a:extLst>
              <a:ext uri="{FF2B5EF4-FFF2-40B4-BE49-F238E27FC236}">
                <a16:creationId xmlns:a16="http://schemas.microsoft.com/office/drawing/2014/main" id="{1C71179C-F209-6E8B-E421-6CD101905ED5}"/>
              </a:ext>
            </a:extLst>
          </p:cNvPr>
          <p:cNvGrpSpPr/>
          <p:nvPr/>
        </p:nvGrpSpPr>
        <p:grpSpPr>
          <a:xfrm>
            <a:off x="490666" y="3111046"/>
            <a:ext cx="684530" cy="684530"/>
            <a:chOff x="470152" y="3076730"/>
            <a:chExt cx="684530" cy="684530"/>
          </a:xfrm>
        </p:grpSpPr>
        <p:sp>
          <p:nvSpPr>
            <p:cNvPr id="52" name="object 22">
              <a:extLst>
                <a:ext uri="{FF2B5EF4-FFF2-40B4-BE49-F238E27FC236}">
                  <a16:creationId xmlns:a16="http://schemas.microsoft.com/office/drawing/2014/main" id="{F4A58EED-CD63-84C2-1360-CEAC77117BA3}"/>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53" name="object 23">
              <a:extLst>
                <a:ext uri="{FF2B5EF4-FFF2-40B4-BE49-F238E27FC236}">
                  <a16:creationId xmlns:a16="http://schemas.microsoft.com/office/drawing/2014/main" id="{D0235AEF-5B27-F63B-0A1E-3CFBD8F9E563}"/>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54" name="object 24">
            <a:extLst>
              <a:ext uri="{FF2B5EF4-FFF2-40B4-BE49-F238E27FC236}">
                <a16:creationId xmlns:a16="http://schemas.microsoft.com/office/drawing/2014/main" id="{5FFDB484-398B-1AF4-CD06-ED0D54304069}"/>
              </a:ext>
            </a:extLst>
          </p:cNvPr>
          <p:cNvSpPr txBox="1"/>
          <p:nvPr/>
        </p:nvSpPr>
        <p:spPr>
          <a:xfrm>
            <a:off x="743696" y="3260398"/>
            <a:ext cx="178435" cy="344965"/>
          </a:xfrm>
          <a:prstGeom prst="rect">
            <a:avLst/>
          </a:prstGeom>
        </p:spPr>
        <p:txBody>
          <a:bodyPr vert="horz" wrap="square" lIns="0" tIns="13969" rIns="0" bIns="0" rtlCol="0">
            <a:spAutoFit/>
          </a:bodyPr>
          <a:lstStyle/>
          <a:p>
            <a:pPr marL="12699">
              <a:spcBef>
                <a:spcPts val="110"/>
              </a:spcBef>
            </a:pPr>
            <a:r>
              <a:rPr sz="2150" spc="5">
                <a:solidFill>
                  <a:schemeClr val="tx2">
                    <a:lumMod val="75000"/>
                  </a:schemeClr>
                </a:solidFill>
                <a:latin typeface="Arial"/>
                <a:cs typeface="Arial"/>
              </a:rPr>
              <a:t>1</a:t>
            </a:r>
            <a:endParaRPr sz="2150">
              <a:solidFill>
                <a:schemeClr val="tx2">
                  <a:lumMod val="75000"/>
                </a:schemeClr>
              </a:solidFill>
              <a:latin typeface="Arial"/>
              <a:cs typeface="Arial"/>
            </a:endParaRPr>
          </a:p>
        </p:txBody>
      </p:sp>
      <p:grpSp>
        <p:nvGrpSpPr>
          <p:cNvPr id="90" name="object 21">
            <a:extLst>
              <a:ext uri="{FF2B5EF4-FFF2-40B4-BE49-F238E27FC236}">
                <a16:creationId xmlns:a16="http://schemas.microsoft.com/office/drawing/2014/main" id="{ADD043C7-B2C5-AE99-3BB1-23D0FBCB9A14}"/>
              </a:ext>
            </a:extLst>
          </p:cNvPr>
          <p:cNvGrpSpPr/>
          <p:nvPr/>
        </p:nvGrpSpPr>
        <p:grpSpPr>
          <a:xfrm>
            <a:off x="493318" y="3120101"/>
            <a:ext cx="684530" cy="684530"/>
            <a:chOff x="470152" y="3076730"/>
            <a:chExt cx="684530" cy="684530"/>
          </a:xfrm>
        </p:grpSpPr>
        <p:sp>
          <p:nvSpPr>
            <p:cNvPr id="91" name="object 22">
              <a:extLst>
                <a:ext uri="{FF2B5EF4-FFF2-40B4-BE49-F238E27FC236}">
                  <a16:creationId xmlns:a16="http://schemas.microsoft.com/office/drawing/2014/main" id="{66C6C38D-9F26-F344-17EA-3E5DB57E85E6}"/>
                </a:ext>
              </a:extLst>
            </p:cNvPr>
            <p:cNvSpPr/>
            <p:nvPr/>
          </p:nvSpPr>
          <p:spPr>
            <a:xfrm>
              <a:off x="489190" y="3095786"/>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solidFill>
                <a:srgbClr val="00B0F0"/>
              </a:solidFill>
            </a:ln>
          </p:spPr>
          <p:txBody>
            <a:bodyPr wrap="square" lIns="0" tIns="0" rIns="0" bIns="0" rtlCol="0"/>
            <a:lstStyle/>
            <a:p>
              <a:endParaRPr sz="1562"/>
            </a:p>
          </p:txBody>
        </p:sp>
        <p:sp>
          <p:nvSpPr>
            <p:cNvPr id="92" name="object 23">
              <a:extLst>
                <a:ext uri="{FF2B5EF4-FFF2-40B4-BE49-F238E27FC236}">
                  <a16:creationId xmlns:a16="http://schemas.microsoft.com/office/drawing/2014/main" id="{699CFDCD-6DAB-F1C0-1BE4-EFEA1B2FAF63}"/>
                </a:ext>
              </a:extLst>
            </p:cNvPr>
            <p:cNvSpPr/>
            <p:nvPr/>
          </p:nvSpPr>
          <p:spPr>
            <a:xfrm>
              <a:off x="470152" y="3076730"/>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93" name="object 24">
            <a:extLst>
              <a:ext uri="{FF2B5EF4-FFF2-40B4-BE49-F238E27FC236}">
                <a16:creationId xmlns:a16="http://schemas.microsoft.com/office/drawing/2014/main" id="{426E1589-BDA3-18C0-C8CC-3F04BFBD0C18}"/>
              </a:ext>
            </a:extLst>
          </p:cNvPr>
          <p:cNvSpPr txBox="1"/>
          <p:nvPr/>
        </p:nvSpPr>
        <p:spPr>
          <a:xfrm>
            <a:off x="746347" y="3269452"/>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1</a:t>
            </a:r>
            <a:endParaRPr sz="2150" b="1">
              <a:solidFill>
                <a:schemeClr val="tx2">
                  <a:lumMod val="75000"/>
                </a:schemeClr>
              </a:solidFill>
              <a:latin typeface="Arial"/>
              <a:cs typeface="Arial"/>
            </a:endParaRPr>
          </a:p>
        </p:txBody>
      </p:sp>
    </p:spTree>
    <p:extLst>
      <p:ext uri="{BB962C8B-B14F-4D97-AF65-F5344CB8AC3E}">
        <p14:creationId xmlns:p14="http://schemas.microsoft.com/office/powerpoint/2010/main" val="103728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bject 19">
            <a:extLst>
              <a:ext uri="{FF2B5EF4-FFF2-40B4-BE49-F238E27FC236}">
                <a16:creationId xmlns:a16="http://schemas.microsoft.com/office/drawing/2014/main" id="{4851985E-2A21-2C79-AA6E-ACBA042B67C2}"/>
              </a:ext>
            </a:extLst>
          </p:cNvPr>
          <p:cNvSpPr/>
          <p:nvPr/>
        </p:nvSpPr>
        <p:spPr>
          <a:xfrm>
            <a:off x="603913" y="4801018"/>
            <a:ext cx="6408420" cy="665765"/>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83" name="object 35">
            <a:extLst>
              <a:ext uri="{FF2B5EF4-FFF2-40B4-BE49-F238E27FC236}">
                <a16:creationId xmlns:a16="http://schemas.microsoft.com/office/drawing/2014/main" id="{2191A203-64E5-1EB5-B935-47B430D55EBE}"/>
              </a:ext>
            </a:extLst>
          </p:cNvPr>
          <p:cNvSpPr/>
          <p:nvPr/>
        </p:nvSpPr>
        <p:spPr>
          <a:xfrm>
            <a:off x="604067" y="552806"/>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sp>
        <p:nvSpPr>
          <p:cNvPr id="61" name="object 35">
            <a:extLst>
              <a:ext uri="{FF2B5EF4-FFF2-40B4-BE49-F238E27FC236}">
                <a16:creationId xmlns:a16="http://schemas.microsoft.com/office/drawing/2014/main" id="{672C04BD-7EB9-B4BB-D739-589B0A13664B}"/>
              </a:ext>
            </a:extLst>
          </p:cNvPr>
          <p:cNvSpPr/>
          <p:nvPr/>
        </p:nvSpPr>
        <p:spPr>
          <a:xfrm>
            <a:off x="601414" y="543752"/>
            <a:ext cx="6408420" cy="467994"/>
          </a:xfrm>
          <a:custGeom>
            <a:avLst/>
            <a:gdLst/>
            <a:ahLst/>
            <a:cxnLst/>
            <a:rect l="l" t="t" r="r" b="b"/>
            <a:pathLst>
              <a:path w="6408420" h="467995">
                <a:moveTo>
                  <a:pt x="6408000" y="0"/>
                </a:moveTo>
                <a:lnTo>
                  <a:pt x="0" y="0"/>
                </a:lnTo>
                <a:lnTo>
                  <a:pt x="0" y="467995"/>
                </a:lnTo>
                <a:lnTo>
                  <a:pt x="6408000" y="467995"/>
                </a:lnTo>
                <a:lnTo>
                  <a:pt x="6408000" y="0"/>
                </a:lnTo>
                <a:close/>
              </a:path>
            </a:pathLst>
          </a:custGeom>
          <a:solidFill>
            <a:srgbClr val="00B0F0"/>
          </a:solidFill>
        </p:spPr>
        <p:txBody>
          <a:bodyPr wrap="square" lIns="0" tIns="0" rIns="0" bIns="0" rtlCol="0"/>
          <a:lstStyle/>
          <a:p>
            <a:endParaRPr sz="1562"/>
          </a:p>
        </p:txBody>
      </p:sp>
      <p:grpSp>
        <p:nvGrpSpPr>
          <p:cNvPr id="62" name="object 37">
            <a:extLst>
              <a:ext uri="{FF2B5EF4-FFF2-40B4-BE49-F238E27FC236}">
                <a16:creationId xmlns:a16="http://schemas.microsoft.com/office/drawing/2014/main" id="{EBCA5C25-5483-3F80-901E-D4042C2465F4}"/>
              </a:ext>
            </a:extLst>
          </p:cNvPr>
          <p:cNvGrpSpPr/>
          <p:nvPr/>
        </p:nvGrpSpPr>
        <p:grpSpPr>
          <a:xfrm>
            <a:off x="342491" y="404324"/>
            <a:ext cx="684530" cy="684530"/>
            <a:chOff x="470152" y="6778945"/>
            <a:chExt cx="684530" cy="684530"/>
          </a:xfrm>
        </p:grpSpPr>
        <p:sp>
          <p:nvSpPr>
            <p:cNvPr id="63" name="object 38">
              <a:extLst>
                <a:ext uri="{FF2B5EF4-FFF2-40B4-BE49-F238E27FC236}">
                  <a16:creationId xmlns:a16="http://schemas.microsoft.com/office/drawing/2014/main" id="{CD264CE7-8F70-AD36-D88F-C6DE835E12EF}"/>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64" name="object 39">
              <a:extLst>
                <a:ext uri="{FF2B5EF4-FFF2-40B4-BE49-F238E27FC236}">
                  <a16:creationId xmlns:a16="http://schemas.microsoft.com/office/drawing/2014/main" id="{CFBEC37F-5B73-C0E5-6FD7-F768D16676EA}"/>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65" name="object 40">
            <a:extLst>
              <a:ext uri="{FF2B5EF4-FFF2-40B4-BE49-F238E27FC236}">
                <a16:creationId xmlns:a16="http://schemas.microsoft.com/office/drawing/2014/main" id="{65A40F8D-18D2-3290-0B69-87CB45D10A7D}"/>
              </a:ext>
            </a:extLst>
          </p:cNvPr>
          <p:cNvSpPr txBox="1"/>
          <p:nvPr/>
        </p:nvSpPr>
        <p:spPr>
          <a:xfrm>
            <a:off x="604597" y="585109"/>
            <a:ext cx="178435" cy="344965"/>
          </a:xfrm>
          <a:prstGeom prst="rect">
            <a:avLst/>
          </a:prstGeom>
        </p:spPr>
        <p:txBody>
          <a:bodyPr vert="horz" wrap="square" lIns="0" tIns="13969" rIns="0" bIns="0" rtlCol="0">
            <a:spAutoFit/>
          </a:bodyPr>
          <a:lstStyle/>
          <a:p>
            <a:pPr marL="12699">
              <a:spcBef>
                <a:spcPts val="110"/>
              </a:spcBef>
            </a:pPr>
            <a:r>
              <a:rPr sz="2150" spc="5">
                <a:solidFill>
                  <a:schemeClr val="tx2">
                    <a:lumMod val="75000"/>
                  </a:schemeClr>
                </a:solidFill>
                <a:latin typeface="Arial"/>
                <a:cs typeface="Arial"/>
              </a:rPr>
              <a:t>2</a:t>
            </a:r>
            <a:endParaRPr sz="2150">
              <a:solidFill>
                <a:schemeClr val="tx2">
                  <a:lumMod val="75000"/>
                </a:schemeClr>
              </a:solidFill>
              <a:latin typeface="Arial"/>
              <a:cs typeface="Arial"/>
            </a:endParaRPr>
          </a:p>
        </p:txBody>
      </p:sp>
      <p:sp>
        <p:nvSpPr>
          <p:cNvPr id="44" name="object 44"/>
          <p:cNvSpPr txBox="1"/>
          <p:nvPr/>
        </p:nvSpPr>
        <p:spPr>
          <a:xfrm>
            <a:off x="801356" y="8116588"/>
            <a:ext cx="575945" cy="412934"/>
          </a:xfrm>
          <a:prstGeom prst="rect">
            <a:avLst/>
          </a:prstGeom>
        </p:spPr>
        <p:txBody>
          <a:bodyPr vert="horz" wrap="square" lIns="0" tIns="12700" rIns="0" bIns="0" rtlCol="0">
            <a:spAutoFit/>
          </a:bodyPr>
          <a:lstStyle/>
          <a:p>
            <a:pPr marL="12699">
              <a:spcBef>
                <a:spcPts val="100"/>
              </a:spcBef>
            </a:pPr>
            <a:r>
              <a:rPr sz="1300" b="1" spc="185">
                <a:solidFill>
                  <a:srgbClr val="FFFFFF"/>
                </a:solidFill>
                <a:latin typeface="Microsoft JhengHei"/>
                <a:cs typeface="Microsoft JhengHei"/>
              </a:rPr>
              <a:t>テ</a:t>
            </a:r>
            <a:r>
              <a:rPr sz="1300" b="1" spc="121">
                <a:solidFill>
                  <a:srgbClr val="FFFFFF"/>
                </a:solidFill>
                <a:latin typeface="Microsoft JhengHei"/>
                <a:cs typeface="Microsoft JhengHei"/>
              </a:rPr>
              <a:t>ーマ</a:t>
            </a:r>
            <a:endParaRPr sz="1300">
              <a:latin typeface="Microsoft JhengHei"/>
              <a:cs typeface="Microsoft JhengHei"/>
            </a:endParaRPr>
          </a:p>
        </p:txBody>
      </p:sp>
      <p:sp>
        <p:nvSpPr>
          <p:cNvPr id="74" name="object 74"/>
          <p:cNvSpPr/>
          <p:nvPr/>
        </p:nvSpPr>
        <p:spPr>
          <a:xfrm>
            <a:off x="7167640" y="10337567"/>
            <a:ext cx="392430" cy="144145"/>
          </a:xfrm>
          <a:custGeom>
            <a:avLst/>
            <a:gdLst/>
            <a:ahLst/>
            <a:cxnLst/>
            <a:rect l="l" t="t" r="r" b="b"/>
            <a:pathLst>
              <a:path w="392430" h="144145">
                <a:moveTo>
                  <a:pt x="392274" y="0"/>
                </a:moveTo>
                <a:lnTo>
                  <a:pt x="72008" y="0"/>
                </a:lnTo>
                <a:lnTo>
                  <a:pt x="43982" y="5659"/>
                </a:lnTo>
                <a:lnTo>
                  <a:pt x="21093" y="21093"/>
                </a:lnTo>
                <a:lnTo>
                  <a:pt x="5659" y="43982"/>
                </a:lnTo>
                <a:lnTo>
                  <a:pt x="0" y="72009"/>
                </a:lnTo>
                <a:lnTo>
                  <a:pt x="5659" y="100033"/>
                </a:lnTo>
                <a:lnTo>
                  <a:pt x="21093" y="122918"/>
                </a:lnTo>
                <a:lnTo>
                  <a:pt x="43982" y="138347"/>
                </a:lnTo>
                <a:lnTo>
                  <a:pt x="72008" y="144005"/>
                </a:lnTo>
                <a:lnTo>
                  <a:pt x="392274" y="144005"/>
                </a:lnTo>
                <a:lnTo>
                  <a:pt x="392274" y="0"/>
                </a:lnTo>
                <a:close/>
              </a:path>
            </a:pathLst>
          </a:custGeom>
          <a:solidFill>
            <a:srgbClr val="4694D1"/>
          </a:solidFill>
        </p:spPr>
        <p:txBody>
          <a:bodyPr wrap="square" lIns="0" tIns="0" rIns="0" bIns="0" rtlCol="0"/>
          <a:lstStyle/>
          <a:p>
            <a:endParaRPr sz="1562"/>
          </a:p>
        </p:txBody>
      </p:sp>
      <p:sp>
        <p:nvSpPr>
          <p:cNvPr id="112" name="テキスト ボックス 111">
            <a:extLst>
              <a:ext uri="{FF2B5EF4-FFF2-40B4-BE49-F238E27FC236}">
                <a16:creationId xmlns:a16="http://schemas.microsoft.com/office/drawing/2014/main" id="{B0991A61-B0FC-4D91-A62A-655502467C55}"/>
              </a:ext>
            </a:extLst>
          </p:cNvPr>
          <p:cNvSpPr txBox="1"/>
          <p:nvPr/>
        </p:nvSpPr>
        <p:spPr>
          <a:xfrm>
            <a:off x="1704112" y="6726692"/>
            <a:ext cx="1247457" cy="332720"/>
          </a:xfrm>
          <a:prstGeom prst="rect">
            <a:avLst/>
          </a:prstGeom>
          <a:noFill/>
        </p:spPr>
        <p:txBody>
          <a:bodyPr wrap="none" rtlCol="0">
            <a:spAutoFit/>
          </a:bodyPr>
          <a:lstStyle/>
          <a:p>
            <a:r>
              <a:rPr lang="ja-JP" altLang="en-US" sz="1562" b="1">
                <a:solidFill>
                  <a:schemeClr val="bg1"/>
                </a:solidFill>
              </a:rPr>
              <a:t>学習ポイント</a:t>
            </a:r>
          </a:p>
        </p:txBody>
      </p:sp>
      <p:sp>
        <p:nvSpPr>
          <p:cNvPr id="10" name="object 70">
            <a:extLst>
              <a:ext uri="{FF2B5EF4-FFF2-40B4-BE49-F238E27FC236}">
                <a16:creationId xmlns:a16="http://schemas.microsoft.com/office/drawing/2014/main" id="{C7DBD369-B77A-B43D-AE90-D8561951CC7C}"/>
              </a:ext>
            </a:extLst>
          </p:cNvPr>
          <p:cNvSpPr txBox="1"/>
          <p:nvPr/>
        </p:nvSpPr>
        <p:spPr>
          <a:xfrm>
            <a:off x="7205991" y="10341670"/>
            <a:ext cx="170495" cy="135935"/>
          </a:xfrm>
          <a:prstGeom prst="rect">
            <a:avLst/>
          </a:prstGeom>
        </p:spPr>
        <p:txBody>
          <a:bodyPr vert="horz" wrap="square" lIns="0" tIns="12700" rIns="0" bIns="0" rtlCol="0">
            <a:spAutoFit/>
          </a:bodyPr>
          <a:lstStyle/>
          <a:p>
            <a:pPr marL="12699" algn="ctr">
              <a:spcBef>
                <a:spcPts val="100"/>
              </a:spcBef>
              <a:tabLst>
                <a:tab pos="331438" algn="l"/>
              </a:tabLst>
            </a:pPr>
            <a:r>
              <a:rPr lang="en-US" altLang="ja-JP" sz="800" spc="90">
                <a:solidFill>
                  <a:srgbClr val="FFFFFF"/>
                </a:solidFill>
                <a:latin typeface="Arial"/>
                <a:ea typeface="PMingLiU" panose="02020500000000000000" pitchFamily="18" charset="-120"/>
                <a:cs typeface="Arial"/>
              </a:rPr>
              <a:t>08</a:t>
            </a:r>
            <a:endParaRPr sz="699">
              <a:latin typeface="PMingLiU" panose="02020500000000000000" pitchFamily="18" charset="-120"/>
              <a:ea typeface="PMingLiU" panose="02020500000000000000" pitchFamily="18" charset="-120"/>
              <a:cs typeface="PMingLiU"/>
            </a:endParaRPr>
          </a:p>
        </p:txBody>
      </p:sp>
      <p:sp>
        <p:nvSpPr>
          <p:cNvPr id="45" name="テキスト ボックス 44">
            <a:extLst>
              <a:ext uri="{FF2B5EF4-FFF2-40B4-BE49-F238E27FC236}">
                <a16:creationId xmlns:a16="http://schemas.microsoft.com/office/drawing/2014/main" id="{E6D0AA3B-5509-44C3-10B4-E907505B464E}"/>
              </a:ext>
            </a:extLst>
          </p:cNvPr>
          <p:cNvSpPr txBox="1"/>
          <p:nvPr/>
        </p:nvSpPr>
        <p:spPr>
          <a:xfrm>
            <a:off x="1089326" y="610961"/>
            <a:ext cx="6234792" cy="332720"/>
          </a:xfrm>
          <a:prstGeom prst="rect">
            <a:avLst/>
          </a:prstGeom>
          <a:noFill/>
        </p:spPr>
        <p:txBody>
          <a:bodyPr wrap="square" rtlCol="0">
            <a:spAutoFit/>
          </a:bodyPr>
          <a:lstStyle/>
          <a:p>
            <a:r>
              <a:rPr lang="ja-JP" altLang="en-US" sz="1562" b="1">
                <a:solidFill>
                  <a:schemeClr val="bg1"/>
                </a:solidFill>
              </a:rPr>
              <a:t>自分自身の身の周りに関連するキーワードを書いてみよう</a:t>
            </a:r>
          </a:p>
        </p:txBody>
      </p:sp>
      <p:sp>
        <p:nvSpPr>
          <p:cNvPr id="46" name="テキスト ボックス 45">
            <a:extLst>
              <a:ext uri="{FF2B5EF4-FFF2-40B4-BE49-F238E27FC236}">
                <a16:creationId xmlns:a16="http://schemas.microsoft.com/office/drawing/2014/main" id="{F0A21A66-03DC-FA03-2571-753669765829}"/>
              </a:ext>
            </a:extLst>
          </p:cNvPr>
          <p:cNvSpPr txBox="1"/>
          <p:nvPr/>
        </p:nvSpPr>
        <p:spPr>
          <a:xfrm>
            <a:off x="983273" y="4814657"/>
            <a:ext cx="5973296" cy="573106"/>
          </a:xfrm>
          <a:prstGeom prst="rect">
            <a:avLst/>
          </a:prstGeom>
          <a:noFill/>
        </p:spPr>
        <p:txBody>
          <a:bodyPr wrap="square" rtlCol="0">
            <a:spAutoFit/>
          </a:bodyPr>
          <a:lstStyle/>
          <a:p>
            <a:r>
              <a:rPr lang="ja-JP" altLang="en-US" sz="1562" b="1">
                <a:solidFill>
                  <a:schemeClr val="bg1"/>
                </a:solidFill>
                <a:latin typeface="BIZ UDPゴシック" panose="020B0400000000000000" pitchFamily="50" charset="-128"/>
                <a:ea typeface="BIZ UDPゴシック" panose="020B0400000000000000" pitchFamily="50" charset="-128"/>
              </a:rPr>
              <a:t>グループメンバーと一緒に取り組むカテゴリーや学びたいことを話し合ってみよう</a:t>
            </a:r>
          </a:p>
        </p:txBody>
      </p:sp>
      <p:sp>
        <p:nvSpPr>
          <p:cNvPr id="55" name="正方形/長方形 54">
            <a:extLst>
              <a:ext uri="{FF2B5EF4-FFF2-40B4-BE49-F238E27FC236}">
                <a16:creationId xmlns:a16="http://schemas.microsoft.com/office/drawing/2014/main" id="{A3EA0BCC-AA6C-89FB-0C53-2E7F16A83C99}"/>
              </a:ext>
            </a:extLst>
          </p:cNvPr>
          <p:cNvSpPr/>
          <p:nvPr/>
        </p:nvSpPr>
        <p:spPr>
          <a:xfrm>
            <a:off x="501062" y="1542380"/>
            <a:ext cx="6455509" cy="2672141"/>
          </a:xfrm>
          <a:prstGeom prst="rect">
            <a:avLst/>
          </a:prstGeom>
          <a:solidFill>
            <a:schemeClr val="bg1"/>
          </a:solid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sp>
        <p:nvSpPr>
          <p:cNvPr id="105" name="正方形/長方形 104">
            <a:extLst>
              <a:ext uri="{FF2B5EF4-FFF2-40B4-BE49-F238E27FC236}">
                <a16:creationId xmlns:a16="http://schemas.microsoft.com/office/drawing/2014/main" id="{A727DDD2-CD37-4F60-84BE-F3018E26DB44}"/>
              </a:ext>
            </a:extLst>
          </p:cNvPr>
          <p:cNvSpPr/>
          <p:nvPr/>
        </p:nvSpPr>
        <p:spPr>
          <a:xfrm>
            <a:off x="471377" y="5939331"/>
            <a:ext cx="6496981" cy="4179293"/>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2"/>
          </a:p>
        </p:txBody>
      </p:sp>
      <p:pic>
        <p:nvPicPr>
          <p:cNvPr id="34" name="図 33">
            <a:extLst>
              <a:ext uri="{FF2B5EF4-FFF2-40B4-BE49-F238E27FC236}">
                <a16:creationId xmlns:a16="http://schemas.microsoft.com/office/drawing/2014/main" id="{73094904-501C-F00F-5E45-161F00114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550" y="1171749"/>
            <a:ext cx="973568" cy="905587"/>
          </a:xfrm>
          <a:prstGeom prst="rect">
            <a:avLst/>
          </a:prstGeom>
        </p:spPr>
      </p:pic>
      <p:pic>
        <p:nvPicPr>
          <p:cNvPr id="35" name="図 34">
            <a:extLst>
              <a:ext uri="{FF2B5EF4-FFF2-40B4-BE49-F238E27FC236}">
                <a16:creationId xmlns:a16="http://schemas.microsoft.com/office/drawing/2014/main" id="{06C6B841-111B-DB85-6F37-03CBDF939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5068" y="5614737"/>
            <a:ext cx="993061" cy="923719"/>
          </a:xfrm>
          <a:prstGeom prst="rect">
            <a:avLst/>
          </a:prstGeom>
        </p:spPr>
      </p:pic>
      <p:grpSp>
        <p:nvGrpSpPr>
          <p:cNvPr id="73" name="object 37">
            <a:extLst>
              <a:ext uri="{FF2B5EF4-FFF2-40B4-BE49-F238E27FC236}">
                <a16:creationId xmlns:a16="http://schemas.microsoft.com/office/drawing/2014/main" id="{3F4DDC0E-D1C4-5FA5-DAEF-A1897E6B46A8}"/>
              </a:ext>
            </a:extLst>
          </p:cNvPr>
          <p:cNvGrpSpPr/>
          <p:nvPr/>
        </p:nvGrpSpPr>
        <p:grpSpPr>
          <a:xfrm>
            <a:off x="334655" y="4795505"/>
            <a:ext cx="684530" cy="684530"/>
            <a:chOff x="470152" y="6778945"/>
            <a:chExt cx="684530" cy="684530"/>
          </a:xfrm>
        </p:grpSpPr>
        <p:sp>
          <p:nvSpPr>
            <p:cNvPr id="75" name="object 38">
              <a:extLst>
                <a:ext uri="{FF2B5EF4-FFF2-40B4-BE49-F238E27FC236}">
                  <a16:creationId xmlns:a16="http://schemas.microsoft.com/office/drawing/2014/main" id="{8AE9B171-FC1A-8916-578E-523908A1AD86}"/>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77" name="object 39">
              <a:extLst>
                <a:ext uri="{FF2B5EF4-FFF2-40B4-BE49-F238E27FC236}">
                  <a16:creationId xmlns:a16="http://schemas.microsoft.com/office/drawing/2014/main" id="{45B42070-7D3A-0425-948D-2738BE33D1E1}"/>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82" name="object 40">
            <a:extLst>
              <a:ext uri="{FF2B5EF4-FFF2-40B4-BE49-F238E27FC236}">
                <a16:creationId xmlns:a16="http://schemas.microsoft.com/office/drawing/2014/main" id="{5FE18E60-0632-ADC5-709F-2DE5FC6DC2A1}"/>
              </a:ext>
            </a:extLst>
          </p:cNvPr>
          <p:cNvSpPr txBox="1"/>
          <p:nvPr/>
        </p:nvSpPr>
        <p:spPr>
          <a:xfrm>
            <a:off x="596761" y="4976291"/>
            <a:ext cx="178435" cy="344965"/>
          </a:xfrm>
          <a:prstGeom prst="rect">
            <a:avLst/>
          </a:prstGeom>
        </p:spPr>
        <p:txBody>
          <a:bodyPr vert="horz" wrap="square" lIns="0" tIns="13969" rIns="0" bIns="0" rtlCol="0">
            <a:spAutoFit/>
          </a:bodyPr>
          <a:lstStyle/>
          <a:p>
            <a:pPr marL="12699">
              <a:spcBef>
                <a:spcPts val="110"/>
              </a:spcBef>
            </a:pPr>
            <a:r>
              <a:rPr lang="en-US" altLang="ja-JP" sz="2150" spc="5">
                <a:solidFill>
                  <a:schemeClr val="tx2">
                    <a:lumMod val="75000"/>
                  </a:schemeClr>
                </a:solidFill>
                <a:latin typeface="Arial"/>
                <a:cs typeface="Arial"/>
              </a:rPr>
              <a:t>3</a:t>
            </a:r>
            <a:endParaRPr sz="2150">
              <a:solidFill>
                <a:schemeClr val="tx2">
                  <a:lumMod val="75000"/>
                </a:schemeClr>
              </a:solidFill>
              <a:latin typeface="Arial"/>
              <a:cs typeface="Arial"/>
            </a:endParaRPr>
          </a:p>
        </p:txBody>
      </p:sp>
      <p:grpSp>
        <p:nvGrpSpPr>
          <p:cNvPr id="84" name="object 37">
            <a:extLst>
              <a:ext uri="{FF2B5EF4-FFF2-40B4-BE49-F238E27FC236}">
                <a16:creationId xmlns:a16="http://schemas.microsoft.com/office/drawing/2014/main" id="{311E43C9-0025-D06B-F090-8A1F7B14D3A3}"/>
              </a:ext>
            </a:extLst>
          </p:cNvPr>
          <p:cNvGrpSpPr/>
          <p:nvPr/>
        </p:nvGrpSpPr>
        <p:grpSpPr>
          <a:xfrm>
            <a:off x="345143" y="413379"/>
            <a:ext cx="684530" cy="684530"/>
            <a:chOff x="470152" y="6778945"/>
            <a:chExt cx="684530" cy="684530"/>
          </a:xfrm>
        </p:grpSpPr>
        <p:sp>
          <p:nvSpPr>
            <p:cNvPr id="85" name="object 38">
              <a:extLst>
                <a:ext uri="{FF2B5EF4-FFF2-40B4-BE49-F238E27FC236}">
                  <a16:creationId xmlns:a16="http://schemas.microsoft.com/office/drawing/2014/main" id="{BA589DF2-098B-3B90-9CBD-B066DA23F1A5}"/>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86" name="object 39">
              <a:extLst>
                <a:ext uri="{FF2B5EF4-FFF2-40B4-BE49-F238E27FC236}">
                  <a16:creationId xmlns:a16="http://schemas.microsoft.com/office/drawing/2014/main" id="{29D82813-E6B3-49E9-C74D-80EFC3FFA909}"/>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87" name="object 40">
            <a:extLst>
              <a:ext uri="{FF2B5EF4-FFF2-40B4-BE49-F238E27FC236}">
                <a16:creationId xmlns:a16="http://schemas.microsoft.com/office/drawing/2014/main" id="{476874B4-90C3-C8DA-9100-F55E65430050}"/>
              </a:ext>
            </a:extLst>
          </p:cNvPr>
          <p:cNvSpPr txBox="1"/>
          <p:nvPr/>
        </p:nvSpPr>
        <p:spPr>
          <a:xfrm>
            <a:off x="607250" y="575115"/>
            <a:ext cx="178435" cy="344965"/>
          </a:xfrm>
          <a:prstGeom prst="rect">
            <a:avLst/>
          </a:prstGeom>
        </p:spPr>
        <p:txBody>
          <a:bodyPr vert="horz" wrap="square" lIns="0" tIns="13969" rIns="0" bIns="0" rtlCol="0">
            <a:spAutoFit/>
          </a:bodyPr>
          <a:lstStyle/>
          <a:p>
            <a:pPr marL="12699">
              <a:spcBef>
                <a:spcPts val="110"/>
              </a:spcBef>
            </a:pPr>
            <a:r>
              <a:rPr sz="2150" b="1" spc="5">
                <a:solidFill>
                  <a:schemeClr val="tx2">
                    <a:lumMod val="75000"/>
                  </a:schemeClr>
                </a:solidFill>
                <a:latin typeface="Arial"/>
                <a:cs typeface="Arial"/>
              </a:rPr>
              <a:t>2</a:t>
            </a:r>
            <a:endParaRPr sz="2150" b="1">
              <a:solidFill>
                <a:schemeClr val="tx2">
                  <a:lumMod val="75000"/>
                </a:schemeClr>
              </a:solidFill>
              <a:latin typeface="Arial"/>
              <a:cs typeface="Arial"/>
            </a:endParaRPr>
          </a:p>
        </p:txBody>
      </p:sp>
      <p:grpSp>
        <p:nvGrpSpPr>
          <p:cNvPr id="94" name="object 37">
            <a:extLst>
              <a:ext uri="{FF2B5EF4-FFF2-40B4-BE49-F238E27FC236}">
                <a16:creationId xmlns:a16="http://schemas.microsoft.com/office/drawing/2014/main" id="{EA8E1BA8-706A-5A82-B7C4-38D17986EE91}"/>
              </a:ext>
            </a:extLst>
          </p:cNvPr>
          <p:cNvGrpSpPr/>
          <p:nvPr/>
        </p:nvGrpSpPr>
        <p:grpSpPr>
          <a:xfrm>
            <a:off x="337307" y="4804560"/>
            <a:ext cx="684530" cy="684530"/>
            <a:chOff x="470152" y="6778945"/>
            <a:chExt cx="684530" cy="684530"/>
          </a:xfrm>
        </p:grpSpPr>
        <p:sp>
          <p:nvSpPr>
            <p:cNvPr id="95" name="object 38">
              <a:extLst>
                <a:ext uri="{FF2B5EF4-FFF2-40B4-BE49-F238E27FC236}">
                  <a16:creationId xmlns:a16="http://schemas.microsoft.com/office/drawing/2014/main" id="{449DD453-9087-4D48-2F9C-CC096339A3DA}"/>
                </a:ext>
              </a:extLst>
            </p:cNvPr>
            <p:cNvSpPr/>
            <p:nvPr/>
          </p:nvSpPr>
          <p:spPr>
            <a:xfrm>
              <a:off x="489190" y="6797997"/>
              <a:ext cx="646430" cy="646430"/>
            </a:xfrm>
            <a:custGeom>
              <a:avLst/>
              <a:gdLst/>
              <a:ahLst/>
              <a:cxnLst/>
              <a:rect l="l" t="t" r="r" b="b"/>
              <a:pathLst>
                <a:path w="646430" h="646429">
                  <a:moveTo>
                    <a:pt x="322961" y="0"/>
                  </a:moveTo>
                  <a:lnTo>
                    <a:pt x="275300" y="3507"/>
                  </a:lnTo>
                  <a:lnTo>
                    <a:pt x="229790" y="13696"/>
                  </a:lnTo>
                  <a:lnTo>
                    <a:pt x="186933" y="30061"/>
                  </a:lnTo>
                  <a:lnTo>
                    <a:pt x="147232" y="52099"/>
                  </a:lnTo>
                  <a:lnTo>
                    <a:pt x="111191" y="79308"/>
                  </a:lnTo>
                  <a:lnTo>
                    <a:pt x="79313" y="111184"/>
                  </a:lnTo>
                  <a:lnTo>
                    <a:pt x="52103" y="147223"/>
                  </a:lnTo>
                  <a:lnTo>
                    <a:pt x="30063" y="186922"/>
                  </a:lnTo>
                  <a:lnTo>
                    <a:pt x="13697" y="229778"/>
                  </a:lnTo>
                  <a:lnTo>
                    <a:pt x="3508" y="275288"/>
                  </a:lnTo>
                  <a:lnTo>
                    <a:pt x="0" y="322948"/>
                  </a:lnTo>
                  <a:lnTo>
                    <a:pt x="3508" y="370605"/>
                  </a:lnTo>
                  <a:lnTo>
                    <a:pt x="13697" y="416113"/>
                  </a:lnTo>
                  <a:lnTo>
                    <a:pt x="30063" y="458968"/>
                  </a:lnTo>
                  <a:lnTo>
                    <a:pt x="52103" y="498667"/>
                  </a:lnTo>
                  <a:lnTo>
                    <a:pt x="79313" y="534707"/>
                  </a:lnTo>
                  <a:lnTo>
                    <a:pt x="111191" y="566583"/>
                  </a:lnTo>
                  <a:lnTo>
                    <a:pt x="147232" y="593793"/>
                  </a:lnTo>
                  <a:lnTo>
                    <a:pt x="186933" y="615833"/>
                  </a:lnTo>
                  <a:lnTo>
                    <a:pt x="229790" y="632199"/>
                  </a:lnTo>
                  <a:lnTo>
                    <a:pt x="275300" y="642388"/>
                  </a:lnTo>
                  <a:lnTo>
                    <a:pt x="322961" y="645896"/>
                  </a:lnTo>
                  <a:lnTo>
                    <a:pt x="370617" y="642388"/>
                  </a:lnTo>
                  <a:lnTo>
                    <a:pt x="416125" y="632199"/>
                  </a:lnTo>
                  <a:lnTo>
                    <a:pt x="458981" y="615833"/>
                  </a:lnTo>
                  <a:lnTo>
                    <a:pt x="498680" y="593793"/>
                  </a:lnTo>
                  <a:lnTo>
                    <a:pt x="534720" y="566583"/>
                  </a:lnTo>
                  <a:lnTo>
                    <a:pt x="566596" y="534707"/>
                  </a:lnTo>
                  <a:lnTo>
                    <a:pt x="593806" y="498667"/>
                  </a:lnTo>
                  <a:lnTo>
                    <a:pt x="615846" y="458968"/>
                  </a:lnTo>
                  <a:lnTo>
                    <a:pt x="632212" y="416113"/>
                  </a:lnTo>
                  <a:lnTo>
                    <a:pt x="642401" y="370605"/>
                  </a:lnTo>
                  <a:lnTo>
                    <a:pt x="645909" y="322948"/>
                  </a:lnTo>
                  <a:lnTo>
                    <a:pt x="642401" y="275288"/>
                  </a:lnTo>
                  <a:lnTo>
                    <a:pt x="632212" y="229778"/>
                  </a:lnTo>
                  <a:lnTo>
                    <a:pt x="615846" y="186922"/>
                  </a:lnTo>
                  <a:lnTo>
                    <a:pt x="593806" y="147223"/>
                  </a:lnTo>
                  <a:lnTo>
                    <a:pt x="566596" y="111184"/>
                  </a:lnTo>
                  <a:lnTo>
                    <a:pt x="534720" y="79308"/>
                  </a:lnTo>
                  <a:lnTo>
                    <a:pt x="498680" y="52099"/>
                  </a:lnTo>
                  <a:lnTo>
                    <a:pt x="458981" y="30061"/>
                  </a:lnTo>
                  <a:lnTo>
                    <a:pt x="416125" y="13696"/>
                  </a:lnTo>
                  <a:lnTo>
                    <a:pt x="370617" y="3507"/>
                  </a:lnTo>
                  <a:lnTo>
                    <a:pt x="322961" y="0"/>
                  </a:lnTo>
                  <a:close/>
                </a:path>
              </a:pathLst>
            </a:custGeom>
            <a:solidFill>
              <a:srgbClr val="FFFFFF"/>
            </a:solidFill>
            <a:ln>
              <a:noFill/>
            </a:ln>
          </p:spPr>
          <p:txBody>
            <a:bodyPr wrap="square" lIns="0" tIns="0" rIns="0" bIns="0" rtlCol="0"/>
            <a:lstStyle/>
            <a:p>
              <a:endParaRPr sz="1562"/>
            </a:p>
          </p:txBody>
        </p:sp>
        <p:sp>
          <p:nvSpPr>
            <p:cNvPr id="96" name="object 39">
              <a:extLst>
                <a:ext uri="{FF2B5EF4-FFF2-40B4-BE49-F238E27FC236}">
                  <a16:creationId xmlns:a16="http://schemas.microsoft.com/office/drawing/2014/main" id="{2854F744-8BD0-5FE4-725C-13F5D9D30E6D}"/>
                </a:ext>
              </a:extLst>
            </p:cNvPr>
            <p:cNvSpPr/>
            <p:nvPr/>
          </p:nvSpPr>
          <p:spPr>
            <a:xfrm>
              <a:off x="470152" y="6778945"/>
              <a:ext cx="684530" cy="684530"/>
            </a:xfrm>
            <a:custGeom>
              <a:avLst/>
              <a:gdLst/>
              <a:ahLst/>
              <a:cxnLst/>
              <a:rect l="l" t="t" r="r" b="b"/>
              <a:pathLst>
                <a:path w="684530" h="684529">
                  <a:moveTo>
                    <a:pt x="341998" y="0"/>
                  </a:moveTo>
                  <a:lnTo>
                    <a:pt x="295589" y="3122"/>
                  </a:lnTo>
                  <a:lnTo>
                    <a:pt x="251079" y="12216"/>
                  </a:lnTo>
                  <a:lnTo>
                    <a:pt x="208874" y="26876"/>
                  </a:lnTo>
                  <a:lnTo>
                    <a:pt x="169382" y="46694"/>
                  </a:lnTo>
                  <a:lnTo>
                    <a:pt x="133010" y="71261"/>
                  </a:lnTo>
                  <a:lnTo>
                    <a:pt x="100166" y="100171"/>
                  </a:lnTo>
                  <a:lnTo>
                    <a:pt x="71257" y="133015"/>
                  </a:lnTo>
                  <a:lnTo>
                    <a:pt x="46691" y="169387"/>
                  </a:lnTo>
                  <a:lnTo>
                    <a:pt x="26874" y="208879"/>
                  </a:lnTo>
                  <a:lnTo>
                    <a:pt x="12216" y="251083"/>
                  </a:lnTo>
                  <a:lnTo>
                    <a:pt x="3121" y="295592"/>
                  </a:lnTo>
                  <a:lnTo>
                    <a:pt x="0" y="341998"/>
                  </a:lnTo>
                  <a:lnTo>
                    <a:pt x="3121" y="388406"/>
                  </a:lnTo>
                  <a:lnTo>
                    <a:pt x="12216" y="432917"/>
                  </a:lnTo>
                  <a:lnTo>
                    <a:pt x="26874" y="475122"/>
                  </a:lnTo>
                  <a:lnTo>
                    <a:pt x="46691" y="514614"/>
                  </a:lnTo>
                  <a:lnTo>
                    <a:pt x="71257" y="550986"/>
                  </a:lnTo>
                  <a:lnTo>
                    <a:pt x="100166" y="583830"/>
                  </a:lnTo>
                  <a:lnTo>
                    <a:pt x="133010" y="612738"/>
                  </a:lnTo>
                  <a:lnTo>
                    <a:pt x="169382" y="637305"/>
                  </a:lnTo>
                  <a:lnTo>
                    <a:pt x="208874" y="657121"/>
                  </a:lnTo>
                  <a:lnTo>
                    <a:pt x="251079" y="671780"/>
                  </a:lnTo>
                  <a:lnTo>
                    <a:pt x="295589" y="680874"/>
                  </a:lnTo>
                  <a:lnTo>
                    <a:pt x="341998" y="683996"/>
                  </a:lnTo>
                  <a:lnTo>
                    <a:pt x="388406" y="680874"/>
                  </a:lnTo>
                  <a:lnTo>
                    <a:pt x="432917" y="671780"/>
                  </a:lnTo>
                  <a:lnTo>
                    <a:pt x="475122" y="657121"/>
                  </a:lnTo>
                  <a:lnTo>
                    <a:pt x="497492" y="645896"/>
                  </a:lnTo>
                  <a:lnTo>
                    <a:pt x="341998" y="645896"/>
                  </a:lnTo>
                  <a:lnTo>
                    <a:pt x="292768" y="641912"/>
                  </a:lnTo>
                  <a:lnTo>
                    <a:pt x="246043" y="630378"/>
                  </a:lnTo>
                  <a:lnTo>
                    <a:pt x="202455" y="611926"/>
                  </a:lnTo>
                  <a:lnTo>
                    <a:pt x="162633" y="587186"/>
                  </a:lnTo>
                  <a:lnTo>
                    <a:pt x="127207" y="556788"/>
                  </a:lnTo>
                  <a:lnTo>
                    <a:pt x="96810" y="521363"/>
                  </a:lnTo>
                  <a:lnTo>
                    <a:pt x="72070" y="481541"/>
                  </a:lnTo>
                  <a:lnTo>
                    <a:pt x="53618" y="437953"/>
                  </a:lnTo>
                  <a:lnTo>
                    <a:pt x="42084" y="391228"/>
                  </a:lnTo>
                  <a:lnTo>
                    <a:pt x="38099" y="341998"/>
                  </a:lnTo>
                  <a:lnTo>
                    <a:pt x="42084" y="292771"/>
                  </a:lnTo>
                  <a:lnTo>
                    <a:pt x="53618" y="246048"/>
                  </a:lnTo>
                  <a:lnTo>
                    <a:pt x="72070" y="202460"/>
                  </a:lnTo>
                  <a:lnTo>
                    <a:pt x="96810" y="162638"/>
                  </a:lnTo>
                  <a:lnTo>
                    <a:pt x="127207" y="127212"/>
                  </a:lnTo>
                  <a:lnTo>
                    <a:pt x="162633" y="96813"/>
                  </a:lnTo>
                  <a:lnTo>
                    <a:pt x="202455" y="72072"/>
                  </a:lnTo>
                  <a:lnTo>
                    <a:pt x="246043" y="53619"/>
                  </a:lnTo>
                  <a:lnTo>
                    <a:pt x="292768" y="42084"/>
                  </a:lnTo>
                  <a:lnTo>
                    <a:pt x="341998" y="38100"/>
                  </a:lnTo>
                  <a:lnTo>
                    <a:pt x="497487" y="38100"/>
                  </a:lnTo>
                  <a:lnTo>
                    <a:pt x="475122" y="26876"/>
                  </a:lnTo>
                  <a:lnTo>
                    <a:pt x="432917" y="12216"/>
                  </a:lnTo>
                  <a:lnTo>
                    <a:pt x="388406" y="3122"/>
                  </a:lnTo>
                  <a:lnTo>
                    <a:pt x="341998" y="0"/>
                  </a:lnTo>
                  <a:close/>
                </a:path>
                <a:path w="684530" h="684529">
                  <a:moveTo>
                    <a:pt x="497487" y="38100"/>
                  </a:moveTo>
                  <a:lnTo>
                    <a:pt x="341998" y="38100"/>
                  </a:lnTo>
                  <a:lnTo>
                    <a:pt x="391228" y="42084"/>
                  </a:lnTo>
                  <a:lnTo>
                    <a:pt x="437953" y="53619"/>
                  </a:lnTo>
                  <a:lnTo>
                    <a:pt x="481541" y="72072"/>
                  </a:lnTo>
                  <a:lnTo>
                    <a:pt x="521363" y="96813"/>
                  </a:lnTo>
                  <a:lnTo>
                    <a:pt x="556788" y="127212"/>
                  </a:lnTo>
                  <a:lnTo>
                    <a:pt x="587186" y="162638"/>
                  </a:lnTo>
                  <a:lnTo>
                    <a:pt x="611926" y="202460"/>
                  </a:lnTo>
                  <a:lnTo>
                    <a:pt x="630378" y="246048"/>
                  </a:lnTo>
                  <a:lnTo>
                    <a:pt x="641912" y="292771"/>
                  </a:lnTo>
                  <a:lnTo>
                    <a:pt x="645896" y="341998"/>
                  </a:lnTo>
                  <a:lnTo>
                    <a:pt x="641912" y="391228"/>
                  </a:lnTo>
                  <a:lnTo>
                    <a:pt x="630378" y="437953"/>
                  </a:lnTo>
                  <a:lnTo>
                    <a:pt x="611926" y="481541"/>
                  </a:lnTo>
                  <a:lnTo>
                    <a:pt x="587186" y="521363"/>
                  </a:lnTo>
                  <a:lnTo>
                    <a:pt x="556788" y="556788"/>
                  </a:lnTo>
                  <a:lnTo>
                    <a:pt x="521363" y="587186"/>
                  </a:lnTo>
                  <a:lnTo>
                    <a:pt x="481541" y="611926"/>
                  </a:lnTo>
                  <a:lnTo>
                    <a:pt x="437953" y="630378"/>
                  </a:lnTo>
                  <a:lnTo>
                    <a:pt x="391228" y="641912"/>
                  </a:lnTo>
                  <a:lnTo>
                    <a:pt x="341998" y="645896"/>
                  </a:lnTo>
                  <a:lnTo>
                    <a:pt x="497492" y="645896"/>
                  </a:lnTo>
                  <a:lnTo>
                    <a:pt x="550986" y="612738"/>
                  </a:lnTo>
                  <a:lnTo>
                    <a:pt x="583830" y="583830"/>
                  </a:lnTo>
                  <a:lnTo>
                    <a:pt x="612738" y="550986"/>
                  </a:lnTo>
                  <a:lnTo>
                    <a:pt x="637305" y="514614"/>
                  </a:lnTo>
                  <a:lnTo>
                    <a:pt x="657121" y="475122"/>
                  </a:lnTo>
                  <a:lnTo>
                    <a:pt x="671780" y="432917"/>
                  </a:lnTo>
                  <a:lnTo>
                    <a:pt x="680874" y="388406"/>
                  </a:lnTo>
                  <a:lnTo>
                    <a:pt x="683996" y="341998"/>
                  </a:lnTo>
                  <a:lnTo>
                    <a:pt x="680874" y="295592"/>
                  </a:lnTo>
                  <a:lnTo>
                    <a:pt x="671780" y="251083"/>
                  </a:lnTo>
                  <a:lnTo>
                    <a:pt x="657121" y="208879"/>
                  </a:lnTo>
                  <a:lnTo>
                    <a:pt x="637305" y="169387"/>
                  </a:lnTo>
                  <a:lnTo>
                    <a:pt x="612738" y="133015"/>
                  </a:lnTo>
                  <a:lnTo>
                    <a:pt x="583830" y="100171"/>
                  </a:lnTo>
                  <a:lnTo>
                    <a:pt x="550986" y="71261"/>
                  </a:lnTo>
                  <a:lnTo>
                    <a:pt x="514614" y="46694"/>
                  </a:lnTo>
                  <a:lnTo>
                    <a:pt x="497487" y="38100"/>
                  </a:lnTo>
                  <a:close/>
                </a:path>
              </a:pathLst>
            </a:custGeom>
            <a:solidFill>
              <a:srgbClr val="00B0F0"/>
            </a:solidFill>
            <a:ln>
              <a:noFill/>
            </a:ln>
          </p:spPr>
          <p:txBody>
            <a:bodyPr wrap="square" lIns="0" tIns="0" rIns="0" bIns="0" rtlCol="0"/>
            <a:lstStyle/>
            <a:p>
              <a:endParaRPr sz="1562"/>
            </a:p>
          </p:txBody>
        </p:sp>
      </p:grpSp>
      <p:sp>
        <p:nvSpPr>
          <p:cNvPr id="97" name="object 40">
            <a:extLst>
              <a:ext uri="{FF2B5EF4-FFF2-40B4-BE49-F238E27FC236}">
                <a16:creationId xmlns:a16="http://schemas.microsoft.com/office/drawing/2014/main" id="{40AE2464-9E92-7772-E1A5-77FFE5ACE900}"/>
              </a:ext>
            </a:extLst>
          </p:cNvPr>
          <p:cNvSpPr txBox="1"/>
          <p:nvPr/>
        </p:nvSpPr>
        <p:spPr>
          <a:xfrm>
            <a:off x="599414" y="4985346"/>
            <a:ext cx="178435" cy="344965"/>
          </a:xfrm>
          <a:prstGeom prst="rect">
            <a:avLst/>
          </a:prstGeom>
        </p:spPr>
        <p:txBody>
          <a:bodyPr vert="horz" wrap="square" lIns="0" tIns="13969" rIns="0" bIns="0" rtlCol="0">
            <a:spAutoFit/>
          </a:bodyPr>
          <a:lstStyle/>
          <a:p>
            <a:pPr marL="12699">
              <a:spcBef>
                <a:spcPts val="110"/>
              </a:spcBef>
            </a:pPr>
            <a:r>
              <a:rPr lang="en-US" altLang="ja-JP" sz="2150" b="1" spc="5">
                <a:solidFill>
                  <a:schemeClr val="tx2">
                    <a:lumMod val="75000"/>
                  </a:schemeClr>
                </a:solidFill>
                <a:latin typeface="Arial"/>
                <a:cs typeface="Arial"/>
              </a:rPr>
              <a:t>3</a:t>
            </a:r>
            <a:endParaRPr sz="2150" b="1">
              <a:solidFill>
                <a:schemeClr val="tx2">
                  <a:lumMod val="75000"/>
                </a:schemeClr>
              </a:solidFill>
              <a:latin typeface="Arial"/>
              <a:cs typeface="Arial"/>
            </a:endParaRPr>
          </a:p>
        </p:txBody>
      </p:sp>
      <p:sp>
        <p:nvSpPr>
          <p:cNvPr id="2" name="四角形: 角を丸くする 1">
            <a:extLst>
              <a:ext uri="{FF2B5EF4-FFF2-40B4-BE49-F238E27FC236}">
                <a16:creationId xmlns:a16="http://schemas.microsoft.com/office/drawing/2014/main" id="{81CE7F76-5D2B-AC5A-118B-1D32C88B7E54}"/>
              </a:ext>
            </a:extLst>
          </p:cNvPr>
          <p:cNvSpPr/>
          <p:nvPr/>
        </p:nvSpPr>
        <p:spPr>
          <a:xfrm>
            <a:off x="690736" y="2271344"/>
            <a:ext cx="6095706" cy="14121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304AF4-68FF-C52F-12A9-701E148B3390}"/>
              </a:ext>
            </a:extLst>
          </p:cNvPr>
          <p:cNvSpPr txBox="1"/>
          <p:nvPr/>
        </p:nvSpPr>
        <p:spPr>
          <a:xfrm>
            <a:off x="724899" y="2360483"/>
            <a:ext cx="2637536" cy="307777"/>
          </a:xfrm>
          <a:prstGeom prst="rect">
            <a:avLst/>
          </a:prstGeom>
          <a:noFill/>
        </p:spPr>
        <p:txBody>
          <a:bodyPr wrap="square" rtlCol="0">
            <a:spAutoFit/>
          </a:bodyPr>
          <a:lstStyle/>
          <a:p>
            <a:r>
              <a:rPr lang="ja-JP" altLang="en-US" sz="1400" b="1" u="sng" dirty="0">
                <a:solidFill>
                  <a:srgbClr val="FF0000"/>
                </a:solidFill>
                <a:latin typeface="Meiryo UI" panose="020B0604030504040204" pitchFamily="50" charset="-128"/>
                <a:ea typeface="Meiryo UI" panose="020B0604030504040204" pitchFamily="50" charset="-128"/>
              </a:rPr>
              <a:t>ご指導される方へ</a:t>
            </a:r>
            <a:endParaRPr kumimoji="1" lang="ja-JP" altLang="en-US" sz="1400" b="1" u="sng" dirty="0">
              <a:solidFill>
                <a:srgbClr val="FF000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3618840C-CFE1-DC24-157B-29426F12086D}"/>
              </a:ext>
            </a:extLst>
          </p:cNvPr>
          <p:cNvSpPr txBox="1"/>
          <p:nvPr/>
        </p:nvSpPr>
        <p:spPr>
          <a:xfrm>
            <a:off x="709377" y="2806482"/>
            <a:ext cx="6142374" cy="738664"/>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生徒が訪問先で学ぶことを自分事として考えることができるように、日頃の生活環境や</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自身の進路などに関連するキーワードを出す項目です。ここで書き出したキーワードは、取り組むカテゴリーやテーマ選定の参考となるように促してください。</a:t>
            </a:r>
          </a:p>
        </p:txBody>
      </p:sp>
    </p:spTree>
    <p:extLst>
      <p:ext uri="{BB962C8B-B14F-4D97-AF65-F5344CB8AC3E}">
        <p14:creationId xmlns:p14="http://schemas.microsoft.com/office/powerpoint/2010/main" val="708258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DFA57C87C01214BBF0C1179FAFB7279" ma:contentTypeVersion="13" ma:contentTypeDescription="新しいドキュメントを作成します。" ma:contentTypeScope="" ma:versionID="bd1ae22d41f2e3b817cfac3f59c46d5f">
  <xsd:schema xmlns:xsd="http://www.w3.org/2001/XMLSchema" xmlns:xs="http://www.w3.org/2001/XMLSchema" xmlns:p="http://schemas.microsoft.com/office/2006/metadata/properties" xmlns:ns2="1c1d1495-bb19-4850-a511-addce6dd3916" xmlns:ns3="8f3541a7-1d01-41c6-833e-ead1a3a4b39a" targetNamespace="http://schemas.microsoft.com/office/2006/metadata/properties" ma:root="true" ma:fieldsID="baa49a98e05c8a45ccab5b638862ac41" ns2:_="" ns3:_="">
    <xsd:import namespace="1c1d1495-bb19-4850-a511-addce6dd3916"/>
    <xsd:import namespace="8f3541a7-1d01-41c6-833e-ead1a3a4b3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d1495-bb19-4850-a511-addce6dd3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3541a7-1d01-41c6-833e-ead1a3a4b39a"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7e6e2f61-2abe-4434-af33-98124aaf7344}" ma:internalName="TaxCatchAll" ma:showField="CatchAllData" ma:web="8f3541a7-1d01-41c6-833e-ead1a3a4b3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f3541a7-1d01-41c6-833e-ead1a3a4b39a" xsi:nil="true"/>
    <lcf76f155ced4ddcb4097134ff3c332f xmlns="1c1d1495-bb19-4850-a511-addce6dd39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E6BEA4-C24C-4EFD-AA2E-88FD1C517BC1}">
  <ds:schemaRefs>
    <ds:schemaRef ds:uri="1c1d1495-bb19-4850-a511-addce6dd3916"/>
    <ds:schemaRef ds:uri="8f3541a7-1d01-41c6-833e-ead1a3a4b3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0F57FC-FD1C-4361-B34D-36AF991C4839}">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8f3541a7-1d01-41c6-833e-ead1a3a4b39a"/>
    <ds:schemaRef ds:uri="1c1d1495-bb19-4850-a511-addce6dd3916"/>
    <ds:schemaRef ds:uri="http://www.w3.org/XML/1998/namespace"/>
  </ds:schemaRefs>
</ds:datastoreItem>
</file>

<file path=customXml/itemProps3.xml><?xml version="1.0" encoding="utf-8"?>
<ds:datastoreItem xmlns:ds="http://schemas.openxmlformats.org/officeDocument/2006/customXml" ds:itemID="{A6505AD2-B92E-4AA6-BE44-89CC883D2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TotalTime>
  <Words>2162</Words>
  <Application>Microsoft Office PowerPoint</Application>
  <PresentationFormat>ユーザー設定</PresentationFormat>
  <Paragraphs>240</Paragraphs>
  <Slides>24</Slides>
  <Notes>20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5" baseType="lpstr">
      <vt:lpstr>BIZ UDPゴシック</vt:lpstr>
      <vt:lpstr>Meiryo UI</vt:lpstr>
      <vt:lpstr>Microsoft JhengHei</vt:lpstr>
      <vt:lpstr>ＭＳ Ｐゴシック</vt:lpstr>
      <vt:lpstr>PMingLiU</vt:lpstr>
      <vt:lpstr>メイリオ</vt:lpstr>
      <vt:lpstr>游ゴシック</vt:lpstr>
      <vt:lpstr>Arial</vt:lpstr>
      <vt:lpstr>Calibri</vt:lpstr>
      <vt:lpstr>Office Theme</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  5 章</vt:lpstr>
      <vt:lpstr>PowerPoint プレゼンテーション</vt:lpstr>
      <vt:lpstr>第  6 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2022_0215_学習ノート</dc:title>
  <dc:creator>岩崎直子(d906305)</dc:creator>
  <cp:lastModifiedBy>kokunai2</cp:lastModifiedBy>
  <cp:revision>5</cp:revision>
  <cp:lastPrinted>2023-03-16T00:20:18Z</cp:lastPrinted>
  <dcterms:created xsi:type="dcterms:W3CDTF">2022-05-06T09:13:46Z</dcterms:created>
  <dcterms:modified xsi:type="dcterms:W3CDTF">2023-03-16T08:53:26Z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2022-02-15T00:00:00Z</vt:filetime>
  </property>
  <property fmtid="{D5CDD505-2E9C-101B-9397-08002B2CF9AE}" pid="3" name="Creator">
    <vt:lpwstr>Adobe Illustrator 25.4 (Macintosh)</vt:lpwstr>
  </property>
  <property fmtid="{D5CDD505-2E9C-101B-9397-08002B2CF9AE}" pid="4" name="LastSaved">
    <vt:filetime>2022-05-06T00:00:00Z</vt:filetime>
  </property>
  <property fmtid="{D5CDD505-2E9C-101B-9397-08002B2CF9AE}" pid="5" name="ContentTypeId">
    <vt:lpwstr>0x010100DDFA57C87C01214BBF0C1179FAFB7279</vt:lpwstr>
  </property>
  <property fmtid="{D5CDD505-2E9C-101B-9397-08002B2CF9AE}" pid="6" name="MediaServiceImageTags">
    <vt:lpwstr/>
  </property>
</Properties>
</file>