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78" r:id="rId5"/>
    <p:sldId id="275" r:id="rId6"/>
    <p:sldId id="293" r:id="rId7"/>
    <p:sldId id="276" r:id="rId8"/>
    <p:sldId id="282" r:id="rId9"/>
    <p:sldId id="277" r:id="rId10"/>
    <p:sldId id="283" r:id="rId11"/>
    <p:sldId id="264" r:id="rId12"/>
    <p:sldId id="284" r:id="rId13"/>
    <p:sldId id="271" r:id="rId14"/>
    <p:sldId id="285" r:id="rId15"/>
    <p:sldId id="273" r:id="rId16"/>
    <p:sldId id="286" r:id="rId17"/>
    <p:sldId id="260" r:id="rId18"/>
    <p:sldId id="287" r:id="rId19"/>
    <p:sldId id="261" r:id="rId20"/>
    <p:sldId id="288" r:id="rId21"/>
    <p:sldId id="265" r:id="rId22"/>
    <p:sldId id="289" r:id="rId23"/>
    <p:sldId id="266" r:id="rId24"/>
    <p:sldId id="290" r:id="rId25"/>
    <p:sldId id="291" r:id="rId26"/>
    <p:sldId id="292" r:id="rId27"/>
    <p:sldId id="279" r:id="rId28"/>
  </p:sldIdLst>
  <p:sldSz cx="7559675" cy="10691813"/>
  <p:notesSz cx="6807200" cy="9939338"/>
  <p:defaultTextStyle>
    <a:defPPr>
      <a:defRPr lang="ja-JP"/>
    </a:defPPr>
    <a:lvl1pPr marL="0" algn="l" defTabSz="646079" rtl="0" eaLnBrk="1" latinLnBrk="0" hangingPunct="1">
      <a:defRPr kumimoji="1" sz="1272" kern="1200">
        <a:solidFill>
          <a:schemeClr val="tx1"/>
        </a:solidFill>
        <a:latin typeface="+mn-lt"/>
        <a:ea typeface="+mn-ea"/>
        <a:cs typeface="+mn-cs"/>
      </a:defRPr>
    </a:lvl1pPr>
    <a:lvl2pPr marL="323040" algn="l" defTabSz="646079" rtl="0" eaLnBrk="1" latinLnBrk="0" hangingPunct="1">
      <a:defRPr kumimoji="1" sz="1272" kern="1200">
        <a:solidFill>
          <a:schemeClr val="tx1"/>
        </a:solidFill>
        <a:latin typeface="+mn-lt"/>
        <a:ea typeface="+mn-ea"/>
        <a:cs typeface="+mn-cs"/>
      </a:defRPr>
    </a:lvl2pPr>
    <a:lvl3pPr marL="646079" algn="l" defTabSz="646079" rtl="0" eaLnBrk="1" latinLnBrk="0" hangingPunct="1">
      <a:defRPr kumimoji="1" sz="1272" kern="1200">
        <a:solidFill>
          <a:schemeClr val="tx1"/>
        </a:solidFill>
        <a:latin typeface="+mn-lt"/>
        <a:ea typeface="+mn-ea"/>
        <a:cs typeface="+mn-cs"/>
      </a:defRPr>
    </a:lvl3pPr>
    <a:lvl4pPr marL="969118" algn="l" defTabSz="646079" rtl="0" eaLnBrk="1" latinLnBrk="0" hangingPunct="1">
      <a:defRPr kumimoji="1" sz="1272" kern="1200">
        <a:solidFill>
          <a:schemeClr val="tx1"/>
        </a:solidFill>
        <a:latin typeface="+mn-lt"/>
        <a:ea typeface="+mn-ea"/>
        <a:cs typeface="+mn-cs"/>
      </a:defRPr>
    </a:lvl4pPr>
    <a:lvl5pPr marL="1292158" algn="l" defTabSz="646079" rtl="0" eaLnBrk="1" latinLnBrk="0" hangingPunct="1">
      <a:defRPr kumimoji="1" sz="1272" kern="1200">
        <a:solidFill>
          <a:schemeClr val="tx1"/>
        </a:solidFill>
        <a:latin typeface="+mn-lt"/>
        <a:ea typeface="+mn-ea"/>
        <a:cs typeface="+mn-cs"/>
      </a:defRPr>
    </a:lvl5pPr>
    <a:lvl6pPr marL="1615198" algn="l" defTabSz="646079" rtl="0" eaLnBrk="1" latinLnBrk="0" hangingPunct="1">
      <a:defRPr kumimoji="1" sz="1272" kern="1200">
        <a:solidFill>
          <a:schemeClr val="tx1"/>
        </a:solidFill>
        <a:latin typeface="+mn-lt"/>
        <a:ea typeface="+mn-ea"/>
        <a:cs typeface="+mn-cs"/>
      </a:defRPr>
    </a:lvl6pPr>
    <a:lvl7pPr marL="1938237" algn="l" defTabSz="646079" rtl="0" eaLnBrk="1" latinLnBrk="0" hangingPunct="1">
      <a:defRPr kumimoji="1" sz="1272" kern="1200">
        <a:solidFill>
          <a:schemeClr val="tx1"/>
        </a:solidFill>
        <a:latin typeface="+mn-lt"/>
        <a:ea typeface="+mn-ea"/>
        <a:cs typeface="+mn-cs"/>
      </a:defRPr>
    </a:lvl7pPr>
    <a:lvl8pPr marL="2261277" algn="l" defTabSz="646079" rtl="0" eaLnBrk="1" latinLnBrk="0" hangingPunct="1">
      <a:defRPr kumimoji="1" sz="1272" kern="1200">
        <a:solidFill>
          <a:schemeClr val="tx1"/>
        </a:solidFill>
        <a:latin typeface="+mn-lt"/>
        <a:ea typeface="+mn-ea"/>
        <a:cs typeface="+mn-cs"/>
      </a:defRPr>
    </a:lvl8pPr>
    <a:lvl9pPr marL="2584317" algn="l" defTabSz="646079" rtl="0" eaLnBrk="1" latinLnBrk="0" hangingPunct="1">
      <a:defRPr kumimoji="1" sz="12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77" userDrawn="1">
          <p15:clr>
            <a:srgbClr val="A4A3A4"/>
          </p15:clr>
        </p15:guide>
        <p15:guide id="2" pos="114" userDrawn="1">
          <p15:clr>
            <a:srgbClr val="A4A3A4"/>
          </p15:clr>
        </p15:guide>
        <p15:guide id="3" orient="horz" pos="6565" userDrawn="1">
          <p15:clr>
            <a:srgbClr val="A4A3A4"/>
          </p15:clr>
        </p15:guide>
        <p15:guide id="4" pos="4659" userDrawn="1">
          <p15:clr>
            <a:srgbClr val="A4A3A4"/>
          </p15:clr>
        </p15:guide>
        <p15:guide id="5" pos="182" userDrawn="1">
          <p15:clr>
            <a:srgbClr val="A4A3A4"/>
          </p15:clr>
        </p15:guide>
        <p15:guide id="6" pos="2437" userDrawn="1">
          <p15:clr>
            <a:srgbClr val="A4A3A4"/>
          </p15:clr>
        </p15:guide>
        <p15:guide id="7" orient="horz" pos="66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岩崎 直子" initials="岩崎" lastIdx="1" clrIdx="0">
    <p:extLst>
      <p:ext uri="{19B8F6BF-5375-455C-9EA6-DF929625EA0E}">
        <p15:presenceInfo xmlns:p15="http://schemas.microsoft.com/office/powerpoint/2012/main" userId="S::Iwasaki-N4@mail.dnp.co.jp::809af0bc-aa1a-46e2-8c16-8ecb8c2e2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DCC"/>
    <a:srgbClr val="31859C"/>
    <a:srgbClr val="0072BC"/>
    <a:srgbClr val="FF6600"/>
    <a:srgbClr val="EE7500"/>
    <a:srgbClr val="00B050"/>
    <a:srgbClr val="6A55A2"/>
    <a:srgbClr val="01A13F"/>
    <a:srgbClr val="0054A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8927E-2819-46E9-8107-3F5FDD81CBE0}" v="58" dt="2023-03-13T09:25:25.436"/>
    <p1510:client id="{67E437AE-F9F7-462C-8AEF-C07E724617FC}" v="22" dt="2023-03-13T09:41:00.471"/>
    <p1510:client id="{F6611657-C2E0-4E81-8072-469A49A6517F}" v="3" dt="2023-03-13T08:52:51.8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2352" y="60"/>
      </p:cViewPr>
      <p:guideLst>
        <p:guide orient="horz" pos="4977"/>
        <p:guide pos="114"/>
        <p:guide orient="horz" pos="6565"/>
        <p:guide pos="4659"/>
        <p:guide pos="182"/>
        <p:guide pos="2437"/>
        <p:guide orient="horz" pos="66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49931" cy="498738"/>
          </a:xfrm>
          <a:prstGeom prst="rect">
            <a:avLst/>
          </a:prstGeom>
        </p:spPr>
        <p:txBody>
          <a:bodyPr vert="horz" lIns="59270" tIns="29637" rIns="59270" bIns="2963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843" y="4"/>
            <a:ext cx="2949931" cy="498738"/>
          </a:xfrm>
          <a:prstGeom prst="rect">
            <a:avLst/>
          </a:prstGeom>
        </p:spPr>
        <p:txBody>
          <a:bodyPr vert="horz" lIns="59270" tIns="29637" rIns="59270" bIns="29637" rtlCol="0"/>
          <a:lstStyle>
            <a:lvl1pPr algn="r">
              <a:defRPr sz="800"/>
            </a:lvl1pPr>
          </a:lstStyle>
          <a:p>
            <a:fld id="{E236764F-2F93-4396-A4B8-636AB5A7207A}"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2217738" y="1241425"/>
            <a:ext cx="2371725" cy="3354388"/>
          </a:xfrm>
          <a:prstGeom prst="rect">
            <a:avLst/>
          </a:prstGeom>
          <a:noFill/>
          <a:ln w="12700">
            <a:solidFill>
              <a:prstClr val="black"/>
            </a:solidFill>
          </a:ln>
        </p:spPr>
        <p:txBody>
          <a:bodyPr vert="horz" lIns="59270" tIns="29637" rIns="59270" bIns="29637" rtlCol="0" anchor="ctr"/>
          <a:lstStyle/>
          <a:p>
            <a:endParaRPr lang="ja-JP" altLang="en-US"/>
          </a:p>
        </p:txBody>
      </p:sp>
      <p:sp>
        <p:nvSpPr>
          <p:cNvPr id="5" name="ノート プレースホルダー 4"/>
          <p:cNvSpPr>
            <a:spLocks noGrp="1"/>
          </p:cNvSpPr>
          <p:nvPr>
            <p:ph type="body" sz="quarter" idx="3"/>
          </p:nvPr>
        </p:nvSpPr>
        <p:spPr>
          <a:xfrm>
            <a:off x="680864" y="4783751"/>
            <a:ext cx="5445474" cy="3913171"/>
          </a:xfrm>
          <a:prstGeom prst="rect">
            <a:avLst/>
          </a:prstGeom>
        </p:spPr>
        <p:txBody>
          <a:bodyPr vert="horz" lIns="59270" tIns="29637" rIns="59270" bIns="296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04"/>
            <a:ext cx="2949931" cy="498738"/>
          </a:xfrm>
          <a:prstGeom prst="rect">
            <a:avLst/>
          </a:prstGeom>
        </p:spPr>
        <p:txBody>
          <a:bodyPr vert="horz" lIns="59270" tIns="29637" rIns="59270" bIns="2963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843" y="9440604"/>
            <a:ext cx="2949931" cy="498738"/>
          </a:xfrm>
          <a:prstGeom prst="rect">
            <a:avLst/>
          </a:prstGeom>
        </p:spPr>
        <p:txBody>
          <a:bodyPr vert="horz" lIns="59270" tIns="29637" rIns="59270" bIns="29637" rtlCol="0" anchor="b"/>
          <a:lstStyle>
            <a:lvl1pPr algn="r">
              <a:defRPr sz="800"/>
            </a:lvl1pPr>
          </a:lstStyle>
          <a:p>
            <a:fld id="{EDB2E1D7-4CAB-45EB-B70C-3FC7A53ABFED}" type="slidenum">
              <a:rPr kumimoji="1" lang="ja-JP" altLang="en-US" smtClean="0"/>
              <a:t>‹#›</a:t>
            </a:fld>
            <a:endParaRPr kumimoji="1" lang="ja-JP" altLang="en-US"/>
          </a:p>
        </p:txBody>
      </p:sp>
    </p:spTree>
    <p:extLst>
      <p:ext uri="{BB962C8B-B14F-4D97-AF65-F5344CB8AC3E}">
        <p14:creationId xmlns:p14="http://schemas.microsoft.com/office/powerpoint/2010/main" val="2744202517"/>
      </p:ext>
    </p:extLst>
  </p:cSld>
  <p:clrMap bg1="lt1" tx1="dk1" bg2="lt2" tx2="dk2" accent1="accent1" accent2="accent2" accent3="accent3" accent4="accent4" accent5="accent5" accent6="accent6" hlink="hlink" folHlink="folHlink"/>
  <p:notesStyle>
    <a:lvl1pPr marL="0" algn="l" defTabSz="646079" rtl="0" eaLnBrk="1" latinLnBrk="0" hangingPunct="1">
      <a:defRPr kumimoji="1" sz="848" kern="1200">
        <a:solidFill>
          <a:schemeClr val="tx1"/>
        </a:solidFill>
        <a:latin typeface="+mn-lt"/>
        <a:ea typeface="+mn-ea"/>
        <a:cs typeface="+mn-cs"/>
      </a:defRPr>
    </a:lvl1pPr>
    <a:lvl2pPr marL="323040" algn="l" defTabSz="646079" rtl="0" eaLnBrk="1" latinLnBrk="0" hangingPunct="1">
      <a:defRPr kumimoji="1" sz="848" kern="1200">
        <a:solidFill>
          <a:schemeClr val="tx1"/>
        </a:solidFill>
        <a:latin typeface="+mn-lt"/>
        <a:ea typeface="+mn-ea"/>
        <a:cs typeface="+mn-cs"/>
      </a:defRPr>
    </a:lvl2pPr>
    <a:lvl3pPr marL="646079" algn="l" defTabSz="646079" rtl="0" eaLnBrk="1" latinLnBrk="0" hangingPunct="1">
      <a:defRPr kumimoji="1" sz="848" kern="1200">
        <a:solidFill>
          <a:schemeClr val="tx1"/>
        </a:solidFill>
        <a:latin typeface="+mn-lt"/>
        <a:ea typeface="+mn-ea"/>
        <a:cs typeface="+mn-cs"/>
      </a:defRPr>
    </a:lvl3pPr>
    <a:lvl4pPr marL="969118" algn="l" defTabSz="646079" rtl="0" eaLnBrk="1" latinLnBrk="0" hangingPunct="1">
      <a:defRPr kumimoji="1" sz="848" kern="1200">
        <a:solidFill>
          <a:schemeClr val="tx1"/>
        </a:solidFill>
        <a:latin typeface="+mn-lt"/>
        <a:ea typeface="+mn-ea"/>
        <a:cs typeface="+mn-cs"/>
      </a:defRPr>
    </a:lvl4pPr>
    <a:lvl5pPr marL="1292158" algn="l" defTabSz="646079" rtl="0" eaLnBrk="1" latinLnBrk="0" hangingPunct="1">
      <a:defRPr kumimoji="1" sz="848" kern="1200">
        <a:solidFill>
          <a:schemeClr val="tx1"/>
        </a:solidFill>
        <a:latin typeface="+mn-lt"/>
        <a:ea typeface="+mn-ea"/>
        <a:cs typeface="+mn-cs"/>
      </a:defRPr>
    </a:lvl5pPr>
    <a:lvl6pPr marL="1615198" algn="l" defTabSz="646079" rtl="0" eaLnBrk="1" latinLnBrk="0" hangingPunct="1">
      <a:defRPr kumimoji="1" sz="848" kern="1200">
        <a:solidFill>
          <a:schemeClr val="tx1"/>
        </a:solidFill>
        <a:latin typeface="+mn-lt"/>
        <a:ea typeface="+mn-ea"/>
        <a:cs typeface="+mn-cs"/>
      </a:defRPr>
    </a:lvl6pPr>
    <a:lvl7pPr marL="1938237" algn="l" defTabSz="646079" rtl="0" eaLnBrk="1" latinLnBrk="0" hangingPunct="1">
      <a:defRPr kumimoji="1" sz="848" kern="1200">
        <a:solidFill>
          <a:schemeClr val="tx1"/>
        </a:solidFill>
        <a:latin typeface="+mn-lt"/>
        <a:ea typeface="+mn-ea"/>
        <a:cs typeface="+mn-cs"/>
      </a:defRPr>
    </a:lvl7pPr>
    <a:lvl8pPr marL="2261277" algn="l" defTabSz="646079" rtl="0" eaLnBrk="1" latinLnBrk="0" hangingPunct="1">
      <a:defRPr kumimoji="1" sz="848" kern="1200">
        <a:solidFill>
          <a:schemeClr val="tx1"/>
        </a:solidFill>
        <a:latin typeface="+mn-lt"/>
        <a:ea typeface="+mn-ea"/>
        <a:cs typeface="+mn-cs"/>
      </a:defRPr>
    </a:lvl8pPr>
    <a:lvl9pPr marL="2584317" algn="l" defTabSz="646079" rtl="0" eaLnBrk="1" latinLnBrk="0" hangingPunct="1">
      <a:defRPr kumimoji="1"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a:t>
            </a:fld>
            <a:endParaRPr kumimoji="1" lang="ja-JP" altLang="en-US"/>
          </a:p>
        </p:txBody>
      </p:sp>
    </p:spTree>
    <p:extLst>
      <p:ext uri="{BB962C8B-B14F-4D97-AF65-F5344CB8AC3E}">
        <p14:creationId xmlns:p14="http://schemas.microsoft.com/office/powerpoint/2010/main" val="213583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11</a:t>
            </a:fld>
            <a:endParaRPr kumimoji="1" lang="ja-JP" altLang="en-US"/>
          </a:p>
        </p:txBody>
      </p:sp>
    </p:spTree>
    <p:extLst>
      <p:ext uri="{BB962C8B-B14F-4D97-AF65-F5344CB8AC3E}">
        <p14:creationId xmlns:p14="http://schemas.microsoft.com/office/powerpoint/2010/main" val="4655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12</a:t>
            </a:fld>
            <a:endParaRPr kumimoji="1" lang="ja-JP" altLang="en-US"/>
          </a:p>
        </p:txBody>
      </p:sp>
    </p:spTree>
    <p:extLst>
      <p:ext uri="{BB962C8B-B14F-4D97-AF65-F5344CB8AC3E}">
        <p14:creationId xmlns:p14="http://schemas.microsoft.com/office/powerpoint/2010/main" val="233415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13</a:t>
            </a:fld>
            <a:endParaRPr kumimoji="1" lang="ja-JP" altLang="en-US"/>
          </a:p>
        </p:txBody>
      </p:sp>
    </p:spTree>
    <p:extLst>
      <p:ext uri="{BB962C8B-B14F-4D97-AF65-F5344CB8AC3E}">
        <p14:creationId xmlns:p14="http://schemas.microsoft.com/office/powerpoint/2010/main" val="363060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14</a:t>
            </a:fld>
            <a:endParaRPr kumimoji="1" lang="ja-JP" altLang="en-US"/>
          </a:p>
        </p:txBody>
      </p:sp>
    </p:spTree>
    <p:extLst>
      <p:ext uri="{BB962C8B-B14F-4D97-AF65-F5344CB8AC3E}">
        <p14:creationId xmlns:p14="http://schemas.microsoft.com/office/powerpoint/2010/main" val="101738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15</a:t>
            </a:fld>
            <a:endParaRPr kumimoji="1" lang="ja-JP" altLang="en-US"/>
          </a:p>
        </p:txBody>
      </p:sp>
    </p:spTree>
    <p:extLst>
      <p:ext uri="{BB962C8B-B14F-4D97-AF65-F5344CB8AC3E}">
        <p14:creationId xmlns:p14="http://schemas.microsoft.com/office/powerpoint/2010/main" val="133548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16</a:t>
            </a:fld>
            <a:endParaRPr kumimoji="1" lang="ja-JP" altLang="en-US"/>
          </a:p>
        </p:txBody>
      </p:sp>
    </p:spTree>
    <p:extLst>
      <p:ext uri="{BB962C8B-B14F-4D97-AF65-F5344CB8AC3E}">
        <p14:creationId xmlns:p14="http://schemas.microsoft.com/office/powerpoint/2010/main" val="30463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17</a:t>
            </a:fld>
            <a:endParaRPr kumimoji="1" lang="ja-JP" altLang="en-US"/>
          </a:p>
        </p:txBody>
      </p:sp>
    </p:spTree>
    <p:extLst>
      <p:ext uri="{BB962C8B-B14F-4D97-AF65-F5344CB8AC3E}">
        <p14:creationId xmlns:p14="http://schemas.microsoft.com/office/powerpoint/2010/main" val="248652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18</a:t>
            </a:fld>
            <a:endParaRPr kumimoji="1" lang="ja-JP" altLang="en-US"/>
          </a:p>
        </p:txBody>
      </p:sp>
    </p:spTree>
    <p:extLst>
      <p:ext uri="{BB962C8B-B14F-4D97-AF65-F5344CB8AC3E}">
        <p14:creationId xmlns:p14="http://schemas.microsoft.com/office/powerpoint/2010/main" val="416663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19</a:t>
            </a:fld>
            <a:endParaRPr kumimoji="1" lang="ja-JP" altLang="en-US"/>
          </a:p>
        </p:txBody>
      </p:sp>
    </p:spTree>
    <p:extLst>
      <p:ext uri="{BB962C8B-B14F-4D97-AF65-F5344CB8AC3E}">
        <p14:creationId xmlns:p14="http://schemas.microsoft.com/office/powerpoint/2010/main" val="106291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20</a:t>
            </a:fld>
            <a:endParaRPr kumimoji="1" lang="ja-JP" altLang="en-US"/>
          </a:p>
        </p:txBody>
      </p:sp>
    </p:spTree>
    <p:extLst>
      <p:ext uri="{BB962C8B-B14F-4D97-AF65-F5344CB8AC3E}">
        <p14:creationId xmlns:p14="http://schemas.microsoft.com/office/powerpoint/2010/main" val="3344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646079" rtl="0" eaLnBrk="1" fontAlgn="auto" latinLnBrk="0" hangingPunct="1">
              <a:lnSpc>
                <a:spcPct val="100000"/>
              </a:lnSpc>
              <a:spcBef>
                <a:spcPts val="0"/>
              </a:spcBef>
              <a:spcAft>
                <a:spcPts val="0"/>
              </a:spcAft>
              <a:buClrTx/>
              <a:buSzTx/>
              <a:buFontTx/>
              <a:buNone/>
              <a:tabLst/>
              <a:defRPr/>
            </a:pPr>
            <a:fld id="{EDB2E1D7-4CAB-45EB-B70C-3FC7A53ABFED}" type="slidenum">
              <a:rPr kumimoji="1" lang="ja-JP" altLang="en-US" sz="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46079" rtl="0" eaLnBrk="1" fontAlgn="auto" latinLnBrk="0" hangingPunct="1">
                <a:lnSpc>
                  <a:spcPct val="100000"/>
                </a:lnSpc>
                <a:spcBef>
                  <a:spcPts val="0"/>
                </a:spcBef>
                <a:spcAft>
                  <a:spcPts val="0"/>
                </a:spcAft>
                <a:buClrTx/>
                <a:buSzTx/>
                <a:buFontTx/>
                <a:buNone/>
                <a:tabLst/>
                <a:defRPr/>
              </a:pPr>
              <a:t>3</a:t>
            </a:fld>
            <a:endParaRPr kumimoji="1" lang="ja-JP" altLang="en-US"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255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21</a:t>
            </a:fld>
            <a:endParaRPr kumimoji="1" lang="ja-JP" altLang="en-US"/>
          </a:p>
        </p:txBody>
      </p:sp>
    </p:spTree>
    <p:extLst>
      <p:ext uri="{BB962C8B-B14F-4D97-AF65-F5344CB8AC3E}">
        <p14:creationId xmlns:p14="http://schemas.microsoft.com/office/powerpoint/2010/main" val="136335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4</a:t>
            </a:fld>
            <a:endParaRPr kumimoji="1" lang="ja-JP" altLang="en-US"/>
          </a:p>
        </p:txBody>
      </p:sp>
    </p:spTree>
    <p:extLst>
      <p:ext uri="{BB962C8B-B14F-4D97-AF65-F5344CB8AC3E}">
        <p14:creationId xmlns:p14="http://schemas.microsoft.com/office/powerpoint/2010/main" val="320432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5</a:t>
            </a:fld>
            <a:endParaRPr kumimoji="1" lang="ja-JP" altLang="en-US"/>
          </a:p>
        </p:txBody>
      </p:sp>
    </p:spTree>
    <p:extLst>
      <p:ext uri="{BB962C8B-B14F-4D97-AF65-F5344CB8AC3E}">
        <p14:creationId xmlns:p14="http://schemas.microsoft.com/office/powerpoint/2010/main" val="30077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6</a:t>
            </a:fld>
            <a:endParaRPr kumimoji="1" lang="ja-JP" altLang="en-US"/>
          </a:p>
        </p:txBody>
      </p:sp>
    </p:spTree>
    <p:extLst>
      <p:ext uri="{BB962C8B-B14F-4D97-AF65-F5344CB8AC3E}">
        <p14:creationId xmlns:p14="http://schemas.microsoft.com/office/powerpoint/2010/main" val="20343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7</a:t>
            </a:fld>
            <a:endParaRPr kumimoji="1" lang="ja-JP" altLang="en-US"/>
          </a:p>
        </p:txBody>
      </p:sp>
    </p:spTree>
    <p:extLst>
      <p:ext uri="{BB962C8B-B14F-4D97-AF65-F5344CB8AC3E}">
        <p14:creationId xmlns:p14="http://schemas.microsoft.com/office/powerpoint/2010/main" val="85819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8</a:t>
            </a:fld>
            <a:endParaRPr kumimoji="1" lang="ja-JP" altLang="en-US"/>
          </a:p>
        </p:txBody>
      </p:sp>
    </p:spTree>
    <p:extLst>
      <p:ext uri="{BB962C8B-B14F-4D97-AF65-F5344CB8AC3E}">
        <p14:creationId xmlns:p14="http://schemas.microsoft.com/office/powerpoint/2010/main" val="334867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9</a:t>
            </a:fld>
            <a:endParaRPr kumimoji="1" lang="ja-JP" altLang="en-US"/>
          </a:p>
        </p:txBody>
      </p:sp>
    </p:spTree>
    <p:extLst>
      <p:ext uri="{BB962C8B-B14F-4D97-AF65-F5344CB8AC3E}">
        <p14:creationId xmlns:p14="http://schemas.microsoft.com/office/powerpoint/2010/main" val="192058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10</a:t>
            </a:fld>
            <a:endParaRPr kumimoji="1" lang="ja-JP" altLang="en-US"/>
          </a:p>
        </p:txBody>
      </p:sp>
    </p:spTree>
    <p:extLst>
      <p:ext uri="{BB962C8B-B14F-4D97-AF65-F5344CB8AC3E}">
        <p14:creationId xmlns:p14="http://schemas.microsoft.com/office/powerpoint/2010/main" val="334867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976" y="3314462"/>
            <a:ext cx="6425724" cy="65392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952" y="5987418"/>
            <a:ext cx="5291773"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sz="half" idx="2"/>
          </p:nvPr>
        </p:nvSpPr>
        <p:spPr>
          <a:xfrm>
            <a:off x="377985" y="2459118"/>
            <a:ext cx="3288459"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3232" y="2459118"/>
            <a:ext cx="3288459" cy="27695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a:prstGeom prst="rect">
            <a:avLst/>
          </a:prstGeom>
        </p:spPr>
        <p:txBody>
          <a:bodyPr wrap="square" lIns="0" tIns="0" rIns="0" bIns="0">
            <a:spAutoFit/>
          </a:bodyPr>
          <a:lstStyle>
            <a:lvl1pPr>
              <a:defRPr sz="4250" b="0" i="0">
                <a:solidFill>
                  <a:schemeClr val="bg1"/>
                </a:solidFill>
                <a:latin typeface="PMingLiU"/>
                <a:cs typeface="PMingLiU"/>
              </a:defRPr>
            </a:lvl1pPr>
          </a:lstStyle>
          <a:p>
            <a:endParaRPr/>
          </a:p>
        </p:txBody>
      </p:sp>
      <p:sp>
        <p:nvSpPr>
          <p:cNvPr id="3" name="Holder 3"/>
          <p:cNvSpPr>
            <a:spLocks noGrp="1"/>
          </p:cNvSpPr>
          <p:nvPr>
            <p:ph type="body" idx="1"/>
          </p:nvPr>
        </p:nvSpPr>
        <p:spPr>
          <a:xfrm>
            <a:off x="377984" y="2459118"/>
            <a:ext cx="6803708"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0290" y="9943388"/>
            <a:ext cx="2419096" cy="19575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985" y="9943388"/>
            <a:ext cx="1738725" cy="19575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a:xfrm>
            <a:off x="5442966" y="9943388"/>
            <a:ext cx="1738725" cy="19575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5">
        <a:defRPr>
          <a:latin typeface="+mn-lt"/>
          <a:ea typeface="+mn-ea"/>
          <a:cs typeface="+mn-cs"/>
        </a:defRPr>
      </a:lvl2pPr>
      <a:lvl3pPr marL="914312">
        <a:defRPr>
          <a:latin typeface="+mn-lt"/>
          <a:ea typeface="+mn-ea"/>
          <a:cs typeface="+mn-cs"/>
        </a:defRPr>
      </a:lvl3pPr>
      <a:lvl4pPr marL="1371467">
        <a:defRPr>
          <a:latin typeface="+mn-lt"/>
          <a:ea typeface="+mn-ea"/>
          <a:cs typeface="+mn-cs"/>
        </a:defRPr>
      </a:lvl4pPr>
      <a:lvl5pPr marL="1828623">
        <a:defRPr>
          <a:latin typeface="+mn-lt"/>
          <a:ea typeface="+mn-ea"/>
          <a:cs typeface="+mn-cs"/>
        </a:defRPr>
      </a:lvl5pPr>
      <a:lvl6pPr marL="2285780">
        <a:defRPr>
          <a:latin typeface="+mn-lt"/>
          <a:ea typeface="+mn-ea"/>
          <a:cs typeface="+mn-cs"/>
        </a:defRPr>
      </a:lvl6pPr>
      <a:lvl7pPr marL="2742935">
        <a:defRPr>
          <a:latin typeface="+mn-lt"/>
          <a:ea typeface="+mn-ea"/>
          <a:cs typeface="+mn-cs"/>
        </a:defRPr>
      </a:lvl7pPr>
      <a:lvl8pPr marL="3200092">
        <a:defRPr>
          <a:latin typeface="+mn-lt"/>
          <a:ea typeface="+mn-ea"/>
          <a:cs typeface="+mn-cs"/>
        </a:defRPr>
      </a:lvl8pPr>
      <a:lvl9pPr marL="3657247">
        <a:defRPr>
          <a:latin typeface="+mn-lt"/>
          <a:ea typeface="+mn-ea"/>
          <a:cs typeface="+mn-cs"/>
        </a:defRPr>
      </a:lvl9pPr>
    </p:bodyStyle>
    <p:otherStyle>
      <a:lvl1pPr marL="0">
        <a:defRPr>
          <a:latin typeface="+mn-lt"/>
          <a:ea typeface="+mn-ea"/>
          <a:cs typeface="+mn-cs"/>
        </a:defRPr>
      </a:lvl1pPr>
      <a:lvl2pPr marL="457155">
        <a:defRPr>
          <a:latin typeface="+mn-lt"/>
          <a:ea typeface="+mn-ea"/>
          <a:cs typeface="+mn-cs"/>
        </a:defRPr>
      </a:lvl2pPr>
      <a:lvl3pPr marL="914312">
        <a:defRPr>
          <a:latin typeface="+mn-lt"/>
          <a:ea typeface="+mn-ea"/>
          <a:cs typeface="+mn-cs"/>
        </a:defRPr>
      </a:lvl3pPr>
      <a:lvl4pPr marL="1371467">
        <a:defRPr>
          <a:latin typeface="+mn-lt"/>
          <a:ea typeface="+mn-ea"/>
          <a:cs typeface="+mn-cs"/>
        </a:defRPr>
      </a:lvl4pPr>
      <a:lvl5pPr marL="1828623">
        <a:defRPr>
          <a:latin typeface="+mn-lt"/>
          <a:ea typeface="+mn-ea"/>
          <a:cs typeface="+mn-cs"/>
        </a:defRPr>
      </a:lvl5pPr>
      <a:lvl6pPr marL="2285780">
        <a:defRPr>
          <a:latin typeface="+mn-lt"/>
          <a:ea typeface="+mn-ea"/>
          <a:cs typeface="+mn-cs"/>
        </a:defRPr>
      </a:lvl6pPr>
      <a:lvl7pPr marL="2742935">
        <a:defRPr>
          <a:latin typeface="+mn-lt"/>
          <a:ea typeface="+mn-ea"/>
          <a:cs typeface="+mn-cs"/>
        </a:defRPr>
      </a:lvl7pPr>
      <a:lvl8pPr marL="3200092">
        <a:defRPr>
          <a:latin typeface="+mn-lt"/>
          <a:ea typeface="+mn-ea"/>
          <a:cs typeface="+mn-cs"/>
        </a:defRPr>
      </a:lvl8pPr>
      <a:lvl9pPr marL="365724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a:extLst>
              <a:ext uri="{FF2B5EF4-FFF2-40B4-BE49-F238E27FC236}">
                <a16:creationId xmlns:a16="http://schemas.microsoft.com/office/drawing/2014/main" id="{0EE32DEE-22FD-46BC-9199-ACAB3A54B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object 8">
            <a:extLst>
              <a:ext uri="{FF2B5EF4-FFF2-40B4-BE49-F238E27FC236}">
                <a16:creationId xmlns:a16="http://schemas.microsoft.com/office/drawing/2014/main" id="{905FB0EC-89CB-4BC4-933D-8B1FE07606B0}"/>
              </a:ext>
            </a:extLst>
          </p:cNvPr>
          <p:cNvSpPr/>
          <p:nvPr/>
        </p:nvSpPr>
        <p:spPr>
          <a:xfrm>
            <a:off x="476250" y="2927965"/>
            <a:ext cx="6587879"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10" name="図 109">
            <a:extLst>
              <a:ext uri="{FF2B5EF4-FFF2-40B4-BE49-F238E27FC236}">
                <a16:creationId xmlns:a16="http://schemas.microsoft.com/office/drawing/2014/main" id="{18D4D2BE-070F-A3CC-833A-EA98E1F2EEED}"/>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88611" y="3042289"/>
            <a:ext cx="6286079" cy="394410"/>
          </a:xfrm>
          <a:prstGeom prst="rect">
            <a:avLst/>
          </a:prstGeom>
        </p:spPr>
      </p:pic>
      <p:sp>
        <p:nvSpPr>
          <p:cNvPr id="92" name="object 19">
            <a:extLst>
              <a:ext uri="{FF2B5EF4-FFF2-40B4-BE49-F238E27FC236}">
                <a16:creationId xmlns:a16="http://schemas.microsoft.com/office/drawing/2014/main" id="{8BE0DEC6-A4E4-D940-86EE-09C2058701E3}"/>
              </a:ext>
            </a:extLst>
          </p:cNvPr>
          <p:cNvSpPr/>
          <p:nvPr/>
        </p:nvSpPr>
        <p:spPr>
          <a:xfrm>
            <a:off x="722385" y="449586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pic>
        <p:nvPicPr>
          <p:cNvPr id="52" name="図 51" descr="背景パターン&#10;&#10;自動的に生成された説明">
            <a:extLst>
              <a:ext uri="{FF2B5EF4-FFF2-40B4-BE49-F238E27FC236}">
                <a16:creationId xmlns:a16="http://schemas.microsoft.com/office/drawing/2014/main" id="{C10C50C3-44C2-3F5F-90CE-CD585B16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8" y="238151"/>
            <a:ext cx="7022592" cy="1485900"/>
          </a:xfrm>
          <a:prstGeom prst="rect">
            <a:avLst/>
          </a:prstGeom>
        </p:spPr>
      </p:pic>
      <p:sp>
        <p:nvSpPr>
          <p:cNvPr id="6" name="object 6"/>
          <p:cNvSpPr txBox="1"/>
          <p:nvPr/>
        </p:nvSpPr>
        <p:spPr>
          <a:xfrm>
            <a:off x="1658826" y="565326"/>
            <a:ext cx="4950994" cy="974626"/>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深堀りしたいテーマを</a:t>
            </a:r>
            <a:endParaRPr lang="en-US" altLang="ja-JP" sz="3200" b="1">
              <a:solidFill>
                <a:schemeClr val="bg1"/>
              </a:solidFill>
              <a:latin typeface="Microsoft JhengHei"/>
              <a:cs typeface="Microsoft JhengHei"/>
            </a:endParaRPr>
          </a:p>
          <a:p>
            <a:pPr marL="12699" marR="5079">
              <a:lnSpc>
                <a:spcPts val="3500"/>
              </a:lnSpc>
              <a:spcBef>
                <a:spcPts val="300"/>
              </a:spcBef>
            </a:pPr>
            <a:r>
              <a:rPr lang="ja-JP" altLang="en-US" sz="3200" b="1">
                <a:solidFill>
                  <a:schemeClr val="bg1"/>
                </a:solidFill>
                <a:latin typeface="Microsoft JhengHei"/>
                <a:cs typeface="Microsoft JhengHei"/>
              </a:rPr>
              <a:t>決めて問いを立てよう</a:t>
            </a:r>
            <a:endParaRPr sz="3200" b="1">
              <a:solidFill>
                <a:schemeClr val="bg1"/>
              </a:solidFill>
              <a:latin typeface="Microsoft JhengHei"/>
              <a:cs typeface="Microsoft JhengHei"/>
            </a:endParaRPr>
          </a:p>
        </p:txBody>
      </p:sp>
      <p:sp>
        <p:nvSpPr>
          <p:cNvPr id="16" name="object 16"/>
          <p:cNvSpPr/>
          <p:nvPr/>
        </p:nvSpPr>
        <p:spPr>
          <a:xfrm>
            <a:off x="467997" y="187633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3" name="object 33"/>
          <p:cNvSpPr txBox="1"/>
          <p:nvPr/>
        </p:nvSpPr>
        <p:spPr>
          <a:xfrm>
            <a:off x="1244402" y="7907285"/>
            <a:ext cx="3753485" cy="487056"/>
          </a:xfrm>
          <a:prstGeom prst="rect">
            <a:avLst/>
          </a:prstGeom>
        </p:spPr>
        <p:txBody>
          <a:bodyPr vert="horz" wrap="square" lIns="0" tIns="12700" rIns="0" bIns="0" rtlCol="0">
            <a:spAutoFit/>
          </a:bodyPr>
          <a:lstStyle/>
          <a:p>
            <a:pPr marL="12699">
              <a:spcBef>
                <a:spcPts val="100"/>
              </a:spcBef>
            </a:pPr>
            <a:r>
              <a:rPr sz="1499" b="1" spc="50">
                <a:solidFill>
                  <a:srgbClr val="FFFFFF"/>
                </a:solidFill>
                <a:latin typeface="Microsoft JhengHei"/>
                <a:cs typeface="Microsoft JhengHei"/>
              </a:rPr>
              <a:t>自</a:t>
            </a:r>
            <a:r>
              <a:rPr sz="1499" b="1" spc="60">
                <a:solidFill>
                  <a:srgbClr val="FFFFFF"/>
                </a:solidFill>
                <a:latin typeface="Microsoft JhengHei"/>
                <a:cs typeface="Microsoft JhengHei"/>
              </a:rPr>
              <a:t>分</a:t>
            </a:r>
            <a:r>
              <a:rPr sz="1499" b="1" spc="30">
                <a:solidFill>
                  <a:srgbClr val="FFFFFF"/>
                </a:solidFill>
                <a:latin typeface="Microsoft JhengHei"/>
                <a:cs typeface="Microsoft JhengHei"/>
              </a:rPr>
              <a:t>た</a:t>
            </a:r>
            <a:r>
              <a:rPr sz="1499" b="1" spc="45">
                <a:solidFill>
                  <a:srgbClr val="FFFFFF"/>
                </a:solidFill>
                <a:latin typeface="Microsoft JhengHei"/>
                <a:cs typeface="Microsoft JhengHei"/>
              </a:rPr>
              <a:t>ち</a:t>
            </a:r>
            <a:r>
              <a:rPr sz="1499" b="1" spc="113">
                <a:solidFill>
                  <a:srgbClr val="FFFFFF"/>
                </a:solidFill>
                <a:latin typeface="Microsoft JhengHei"/>
                <a:cs typeface="Microsoft JhengHei"/>
              </a:rPr>
              <a:t>が住</a:t>
            </a:r>
            <a:r>
              <a:rPr sz="1499" b="1" spc="-80">
                <a:solidFill>
                  <a:srgbClr val="FFFFFF"/>
                </a:solidFill>
                <a:latin typeface="Microsoft JhengHei"/>
                <a:cs typeface="Microsoft JhengHei"/>
              </a:rPr>
              <a:t>ん</a:t>
            </a:r>
            <a:r>
              <a:rPr sz="1499" b="1" spc="80">
                <a:solidFill>
                  <a:srgbClr val="FFFFFF"/>
                </a:solidFill>
                <a:latin typeface="Microsoft JhengHei"/>
                <a:cs typeface="Microsoft JhengHei"/>
              </a:rPr>
              <a:t>で</a:t>
            </a:r>
            <a:r>
              <a:rPr sz="1499" b="1" spc="65">
                <a:solidFill>
                  <a:srgbClr val="FFFFFF"/>
                </a:solidFill>
                <a:latin typeface="Microsoft JhengHei"/>
                <a:cs typeface="Microsoft JhengHei"/>
              </a:rPr>
              <a:t>い</a:t>
            </a:r>
            <a:r>
              <a:rPr sz="1499" b="1" spc="70">
                <a:solidFill>
                  <a:srgbClr val="FFFFFF"/>
                </a:solidFill>
                <a:latin typeface="Microsoft JhengHei"/>
                <a:cs typeface="Microsoft JhengHei"/>
              </a:rPr>
              <a:t>る</a:t>
            </a:r>
            <a:r>
              <a:rPr sz="1499" b="1" spc="130">
                <a:solidFill>
                  <a:srgbClr val="FFFFFF"/>
                </a:solidFill>
                <a:latin typeface="Microsoft JhengHei"/>
                <a:cs typeface="Microsoft JhengHei"/>
              </a:rPr>
              <a:t>地</a:t>
            </a:r>
            <a:r>
              <a:rPr sz="1499" b="1" spc="74">
                <a:solidFill>
                  <a:srgbClr val="FFFFFF"/>
                </a:solidFill>
                <a:latin typeface="Microsoft JhengHei"/>
                <a:cs typeface="Microsoft JhengHei"/>
              </a:rPr>
              <a:t>域</a:t>
            </a:r>
            <a:r>
              <a:rPr sz="1499" b="1">
                <a:solidFill>
                  <a:srgbClr val="FFFFFF"/>
                </a:solidFill>
                <a:latin typeface="Microsoft JhengHei"/>
                <a:cs typeface="Microsoft JhengHei"/>
              </a:rPr>
              <a:t>で</a:t>
            </a:r>
            <a:endParaRPr sz="1499">
              <a:latin typeface="Microsoft JhengHei"/>
              <a:cs typeface="Microsoft JhengHei"/>
            </a:endParaRPr>
          </a:p>
          <a:p>
            <a:pPr marL="12699">
              <a:spcBef>
                <a:spcPts val="50"/>
              </a:spcBef>
            </a:pPr>
            <a:r>
              <a:rPr sz="1499" b="1" spc="45">
                <a:solidFill>
                  <a:srgbClr val="FFFFFF"/>
                </a:solidFill>
                <a:latin typeface="Microsoft JhengHei"/>
                <a:cs typeface="Microsoft JhengHei"/>
              </a:rPr>
              <a:t>災</a:t>
            </a:r>
            <a:r>
              <a:rPr sz="1499" b="1" spc="65">
                <a:solidFill>
                  <a:srgbClr val="FFFFFF"/>
                </a:solidFill>
                <a:latin typeface="Microsoft JhengHei"/>
                <a:cs typeface="Microsoft JhengHei"/>
              </a:rPr>
              <a:t>害</a:t>
            </a:r>
            <a:r>
              <a:rPr sz="1499" b="1" spc="100">
                <a:solidFill>
                  <a:srgbClr val="FFFFFF"/>
                </a:solidFill>
                <a:latin typeface="Microsoft JhengHei"/>
                <a:cs typeface="Microsoft JhengHei"/>
              </a:rPr>
              <a:t>が</a:t>
            </a:r>
            <a:r>
              <a:rPr sz="1499" b="1" spc="56">
                <a:solidFill>
                  <a:srgbClr val="FFFFFF"/>
                </a:solidFill>
                <a:latin typeface="Microsoft JhengHei"/>
                <a:cs typeface="Microsoft JhengHei"/>
              </a:rPr>
              <a:t>起</a:t>
            </a:r>
            <a:r>
              <a:rPr sz="1499" b="1" spc="50">
                <a:solidFill>
                  <a:srgbClr val="FFFFFF"/>
                </a:solidFill>
                <a:latin typeface="Microsoft JhengHei"/>
                <a:cs typeface="Microsoft JhengHei"/>
              </a:rPr>
              <a:t>き</a:t>
            </a:r>
            <a:r>
              <a:rPr sz="1499" b="1" spc="65">
                <a:solidFill>
                  <a:srgbClr val="FFFFFF"/>
                </a:solidFill>
                <a:latin typeface="Microsoft JhengHei"/>
                <a:cs typeface="Microsoft JhengHei"/>
              </a:rPr>
              <a:t>た</a:t>
            </a:r>
            <a:r>
              <a:rPr sz="1499" b="1" spc="74">
                <a:solidFill>
                  <a:srgbClr val="FFFFFF"/>
                </a:solidFill>
                <a:latin typeface="Microsoft JhengHei"/>
                <a:cs typeface="Microsoft JhengHei"/>
              </a:rPr>
              <a:t>時</a:t>
            </a:r>
            <a:r>
              <a:rPr sz="1499" b="1" spc="35">
                <a:solidFill>
                  <a:srgbClr val="FFFFFF"/>
                </a:solidFill>
                <a:latin typeface="Microsoft JhengHei"/>
                <a:cs typeface="Microsoft JhengHei"/>
              </a:rPr>
              <a:t>に</a:t>
            </a:r>
            <a:r>
              <a:rPr sz="1499" b="1" spc="90">
                <a:solidFill>
                  <a:srgbClr val="FFFFFF"/>
                </a:solidFill>
                <a:latin typeface="Microsoft JhengHei"/>
                <a:cs typeface="Microsoft JhengHei"/>
              </a:rPr>
              <a:t>で</a:t>
            </a:r>
            <a:r>
              <a:rPr sz="1499" b="1">
                <a:solidFill>
                  <a:srgbClr val="FFFFFF"/>
                </a:solidFill>
                <a:latin typeface="Microsoft JhengHei"/>
                <a:cs typeface="Microsoft JhengHei"/>
              </a:rPr>
              <a:t>き</a:t>
            </a:r>
            <a:r>
              <a:rPr sz="1499" b="1" spc="20">
                <a:solidFill>
                  <a:srgbClr val="FFFFFF"/>
                </a:solidFill>
                <a:latin typeface="Microsoft JhengHei"/>
                <a:cs typeface="Microsoft JhengHei"/>
              </a:rPr>
              <a:t>る</a:t>
            </a:r>
            <a:r>
              <a:rPr sz="1499" b="1" spc="-15">
                <a:solidFill>
                  <a:srgbClr val="FFFFFF"/>
                </a:solidFill>
                <a:latin typeface="Microsoft JhengHei"/>
                <a:cs typeface="Microsoft JhengHei"/>
              </a:rPr>
              <a:t>こ</a:t>
            </a:r>
            <a:r>
              <a:rPr sz="1499" b="1" spc="-9">
                <a:solidFill>
                  <a:srgbClr val="FFFFFF"/>
                </a:solidFill>
                <a:latin typeface="Microsoft JhengHei"/>
                <a:cs typeface="Microsoft JhengHei"/>
              </a:rPr>
              <a:t>と</a:t>
            </a:r>
            <a:r>
              <a:rPr sz="1499" b="1" spc="60">
                <a:solidFill>
                  <a:srgbClr val="FFFFFF"/>
                </a:solidFill>
                <a:latin typeface="Microsoft JhengHei"/>
                <a:cs typeface="Microsoft JhengHei"/>
              </a:rPr>
              <a:t>を</a:t>
            </a:r>
            <a:r>
              <a:rPr sz="1499" b="1" spc="5">
                <a:solidFill>
                  <a:srgbClr val="FFFFFF"/>
                </a:solidFill>
                <a:latin typeface="Microsoft JhengHei"/>
                <a:cs typeface="Microsoft JhengHei"/>
              </a:rPr>
              <a:t>話</a:t>
            </a:r>
            <a:r>
              <a:rPr sz="1499" b="1">
                <a:solidFill>
                  <a:srgbClr val="FFFFFF"/>
                </a:solidFill>
                <a:latin typeface="Microsoft JhengHei"/>
                <a:cs typeface="Microsoft JhengHei"/>
              </a:rPr>
              <a:t>し</a:t>
            </a:r>
            <a:r>
              <a:rPr sz="1499" b="1" spc="95">
                <a:solidFill>
                  <a:srgbClr val="FFFFFF"/>
                </a:solidFill>
                <a:latin typeface="Microsoft JhengHei"/>
                <a:cs typeface="Microsoft JhengHei"/>
              </a:rPr>
              <a:t>合</a:t>
            </a:r>
            <a:r>
              <a:rPr sz="1499" b="1" spc="45">
                <a:solidFill>
                  <a:srgbClr val="FFFFFF"/>
                </a:solidFill>
                <a:latin typeface="Microsoft JhengHei"/>
                <a:cs typeface="Microsoft JhengHei"/>
              </a:rPr>
              <a:t>おう</a:t>
            </a:r>
            <a:endParaRPr sz="1499">
              <a:latin typeface="Microsoft JhengHei"/>
              <a:cs typeface="Microsoft JhengHei"/>
            </a:endParaRPr>
          </a:p>
        </p:txBody>
      </p:sp>
      <p:sp>
        <p:nvSpPr>
          <p:cNvPr id="105" name="正方形/長方形 104">
            <a:extLst>
              <a:ext uri="{FF2B5EF4-FFF2-40B4-BE49-F238E27FC236}">
                <a16:creationId xmlns:a16="http://schemas.microsoft.com/office/drawing/2014/main" id="{A727DDD2-CD37-4F60-84BE-F3018E26DB44}"/>
              </a:ext>
            </a:extLst>
          </p:cNvPr>
          <p:cNvSpPr/>
          <p:nvPr/>
        </p:nvSpPr>
        <p:spPr>
          <a:xfrm>
            <a:off x="500485" y="5301498"/>
            <a:ext cx="6474205" cy="4845174"/>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1" name="object 4">
            <a:extLst>
              <a:ext uri="{FF2B5EF4-FFF2-40B4-BE49-F238E27FC236}">
                <a16:creationId xmlns:a16="http://schemas.microsoft.com/office/drawing/2014/main" id="{E5376067-AC07-482A-963E-D393E629F1F7}"/>
              </a:ext>
            </a:extLst>
          </p:cNvPr>
          <p:cNvSpPr/>
          <p:nvPr/>
        </p:nvSpPr>
        <p:spPr>
          <a:xfrm>
            <a:off x="534874" y="5514536"/>
            <a:ext cx="1404552" cy="345440"/>
          </a:xfrm>
          <a:custGeom>
            <a:avLst/>
            <a:gdLst/>
            <a:ahLst/>
            <a:cxnLst/>
            <a:rect l="l" t="t" r="r" b="b"/>
            <a:pathLst>
              <a:path w="1226820" h="345440">
                <a:moveTo>
                  <a:pt x="1054074" y="0"/>
                </a:moveTo>
                <a:lnTo>
                  <a:pt x="0" y="0"/>
                </a:lnTo>
                <a:lnTo>
                  <a:pt x="0" y="345020"/>
                </a:lnTo>
                <a:lnTo>
                  <a:pt x="1054074" y="345020"/>
                </a:lnTo>
                <a:lnTo>
                  <a:pt x="1099934" y="338859"/>
                </a:lnTo>
                <a:lnTo>
                  <a:pt x="1141142" y="321469"/>
                </a:lnTo>
                <a:lnTo>
                  <a:pt x="1176054" y="294497"/>
                </a:lnTo>
                <a:lnTo>
                  <a:pt x="1203027" y="259584"/>
                </a:lnTo>
                <a:lnTo>
                  <a:pt x="1220416" y="218376"/>
                </a:lnTo>
                <a:lnTo>
                  <a:pt x="1226578" y="172516"/>
                </a:lnTo>
                <a:lnTo>
                  <a:pt x="1220416" y="126656"/>
                </a:lnTo>
                <a:lnTo>
                  <a:pt x="1203027" y="85445"/>
                </a:lnTo>
                <a:lnTo>
                  <a:pt x="1176054" y="50530"/>
                </a:lnTo>
                <a:lnTo>
                  <a:pt x="1141142" y="23554"/>
                </a:lnTo>
                <a:lnTo>
                  <a:pt x="1099934" y="6162"/>
                </a:lnTo>
                <a:lnTo>
                  <a:pt x="1054074" y="0"/>
                </a:lnTo>
                <a:close/>
              </a:path>
            </a:pathLst>
          </a:custGeom>
          <a:solidFill>
            <a:srgbClr val="EE7800"/>
          </a:solidFill>
        </p:spPr>
        <p:txBody>
          <a:bodyPr wrap="square" lIns="0" tIns="0" rIns="0" bIns="0" rtlCol="0"/>
          <a:lstStyle/>
          <a:p>
            <a:endParaRPr sz="1562"/>
          </a:p>
        </p:txBody>
      </p:sp>
      <p:sp>
        <p:nvSpPr>
          <p:cNvPr id="25" name="テキスト ボックス 24">
            <a:extLst>
              <a:ext uri="{FF2B5EF4-FFF2-40B4-BE49-F238E27FC236}">
                <a16:creationId xmlns:a16="http://schemas.microsoft.com/office/drawing/2014/main" id="{18003553-7704-43F1-BE24-45DFA9898E72}"/>
              </a:ext>
            </a:extLst>
          </p:cNvPr>
          <p:cNvSpPr txBox="1"/>
          <p:nvPr/>
        </p:nvSpPr>
        <p:spPr>
          <a:xfrm>
            <a:off x="612411" y="5506616"/>
            <a:ext cx="1524217" cy="332720"/>
          </a:xfrm>
          <a:prstGeom prst="rect">
            <a:avLst/>
          </a:prstGeom>
          <a:noFill/>
        </p:spPr>
        <p:txBody>
          <a:bodyPr wrap="square" rtlCol="0">
            <a:spAutoFit/>
          </a:bodyPr>
          <a:lstStyle/>
          <a:p>
            <a:r>
              <a:rPr lang="ja-JP" altLang="en-US" sz="1562" b="1">
                <a:solidFill>
                  <a:schemeClr val="bg1"/>
                </a:solidFill>
              </a:rPr>
              <a:t>決定テーマ</a:t>
            </a:r>
          </a:p>
        </p:txBody>
      </p:sp>
      <p:sp>
        <p:nvSpPr>
          <p:cNvPr id="27" name="テキスト ボックス 26">
            <a:extLst>
              <a:ext uri="{FF2B5EF4-FFF2-40B4-BE49-F238E27FC236}">
                <a16:creationId xmlns:a16="http://schemas.microsoft.com/office/drawing/2014/main" id="{DF65BEE3-AC9A-4389-8147-8577A154BEC5}"/>
              </a:ext>
            </a:extLst>
          </p:cNvPr>
          <p:cNvSpPr txBox="1"/>
          <p:nvPr/>
        </p:nvSpPr>
        <p:spPr>
          <a:xfrm>
            <a:off x="1244402" y="4533013"/>
            <a:ext cx="4851599"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学習のテーマを決めよう</a:t>
            </a:r>
          </a:p>
        </p:txBody>
      </p:sp>
      <p:cxnSp>
        <p:nvCxnSpPr>
          <p:cNvPr id="29" name="直線コネクタ 28">
            <a:extLst>
              <a:ext uri="{FF2B5EF4-FFF2-40B4-BE49-F238E27FC236}">
                <a16:creationId xmlns:a16="http://schemas.microsoft.com/office/drawing/2014/main" id="{A6FD254B-5E4F-466D-838C-7D181DEDBDD2}"/>
              </a:ext>
            </a:extLst>
          </p:cNvPr>
          <p:cNvCxnSpPr/>
          <p:nvPr/>
        </p:nvCxnSpPr>
        <p:spPr>
          <a:xfrm>
            <a:off x="708138" y="7606845"/>
            <a:ext cx="6135652" cy="0"/>
          </a:xfrm>
          <a:prstGeom prst="line">
            <a:avLst/>
          </a:prstGeom>
          <a:ln w="57150">
            <a:prstDash val="dash"/>
          </a:ln>
        </p:spPr>
        <p:style>
          <a:lnRef idx="1">
            <a:schemeClr val="accent6"/>
          </a:lnRef>
          <a:fillRef idx="0">
            <a:schemeClr val="accent6"/>
          </a:fillRef>
          <a:effectRef idx="0">
            <a:schemeClr val="accent6"/>
          </a:effectRef>
          <a:fontRef idx="minor">
            <a:schemeClr val="tx1"/>
          </a:fontRef>
        </p:style>
      </p:cxnSp>
      <p:sp>
        <p:nvSpPr>
          <p:cNvPr id="2" name="テキスト ボックス 1">
            <a:extLst>
              <a:ext uri="{FF2B5EF4-FFF2-40B4-BE49-F238E27FC236}">
                <a16:creationId xmlns:a16="http://schemas.microsoft.com/office/drawing/2014/main" id="{93E2CFEC-F8DA-436C-A8FF-2E839918466C}"/>
              </a:ext>
            </a:extLst>
          </p:cNvPr>
          <p:cNvSpPr txBox="1"/>
          <p:nvPr/>
        </p:nvSpPr>
        <p:spPr>
          <a:xfrm>
            <a:off x="633898" y="7745183"/>
            <a:ext cx="3200618" cy="253916"/>
          </a:xfrm>
          <a:prstGeom prst="rect">
            <a:avLst/>
          </a:prstGeom>
          <a:noFill/>
        </p:spPr>
        <p:txBody>
          <a:bodyPr wrap="square" rtlCol="0">
            <a:spAutoFit/>
          </a:bodyPr>
          <a:lstStyle/>
          <a:p>
            <a:r>
              <a:rPr lang="ja-JP" altLang="en-US" sz="1050" b="1"/>
              <a:t>そのテーマにした理由も書きましょう</a:t>
            </a:r>
          </a:p>
        </p:txBody>
      </p:sp>
      <p:sp>
        <p:nvSpPr>
          <p:cNvPr id="3" name="テキスト ボックス 2">
            <a:extLst>
              <a:ext uri="{FF2B5EF4-FFF2-40B4-BE49-F238E27FC236}">
                <a16:creationId xmlns:a16="http://schemas.microsoft.com/office/drawing/2014/main" id="{F39ADBAD-7838-4993-AAB2-DBF3E5DC5A82}"/>
              </a:ext>
            </a:extLst>
          </p:cNvPr>
          <p:cNvSpPr txBox="1"/>
          <p:nvPr/>
        </p:nvSpPr>
        <p:spPr>
          <a:xfrm>
            <a:off x="1200022" y="3059291"/>
            <a:ext cx="5864109"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自分たちが本当に知りたい、やりたいことをテーマにしましょう</a:t>
            </a:r>
          </a:p>
        </p:txBody>
      </p:sp>
      <p:sp>
        <p:nvSpPr>
          <p:cNvPr id="4" name="テキスト ボックス 3">
            <a:extLst>
              <a:ext uri="{FF2B5EF4-FFF2-40B4-BE49-F238E27FC236}">
                <a16:creationId xmlns:a16="http://schemas.microsoft.com/office/drawing/2014/main" id="{B545CB51-68B5-4817-BE23-B03E38F688C7}"/>
              </a:ext>
            </a:extLst>
          </p:cNvPr>
          <p:cNvSpPr txBox="1"/>
          <p:nvPr/>
        </p:nvSpPr>
        <p:spPr>
          <a:xfrm>
            <a:off x="1316998" y="3507468"/>
            <a:ext cx="563465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「グループのみんなが興味も持ったことは何ですか？」というポイントで話し合うとテーマが見つけやすいかもしれませんね。</a:t>
            </a:r>
          </a:p>
        </p:txBody>
      </p:sp>
      <p:sp>
        <p:nvSpPr>
          <p:cNvPr id="28" name="object 15">
            <a:extLst>
              <a:ext uri="{FF2B5EF4-FFF2-40B4-BE49-F238E27FC236}">
                <a16:creationId xmlns:a16="http://schemas.microsoft.com/office/drawing/2014/main" id="{9636E268-D862-03F7-B2A1-AE5ABC6E1187}"/>
              </a:ext>
            </a:extLst>
          </p:cNvPr>
          <p:cNvSpPr/>
          <p:nvPr/>
        </p:nvSpPr>
        <p:spPr>
          <a:xfrm>
            <a:off x="467997" y="2759057"/>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44" name="object 72">
            <a:extLst>
              <a:ext uri="{FF2B5EF4-FFF2-40B4-BE49-F238E27FC236}">
                <a16:creationId xmlns:a16="http://schemas.microsoft.com/office/drawing/2014/main" id="{F4A261BC-83C6-2187-5CC1-C0331F27832B}"/>
              </a:ext>
            </a:extLst>
          </p:cNvPr>
          <p:cNvSpPr/>
          <p:nvPr/>
        </p:nvSpPr>
        <p:spPr>
          <a:xfrm>
            <a:off x="0" y="10346568"/>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55" name="object 70">
            <a:extLst>
              <a:ext uri="{FF2B5EF4-FFF2-40B4-BE49-F238E27FC236}">
                <a16:creationId xmlns:a16="http://schemas.microsoft.com/office/drawing/2014/main" id="{975DF639-365B-C8CF-F1C4-49D9474321A3}"/>
              </a:ext>
            </a:extLst>
          </p:cNvPr>
          <p:cNvSpPr txBox="1"/>
          <p:nvPr/>
        </p:nvSpPr>
        <p:spPr>
          <a:xfrm>
            <a:off x="189146" y="10350671"/>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90">
                <a:solidFill>
                  <a:srgbClr val="FFFFFF"/>
                </a:solidFill>
                <a:latin typeface="Arial"/>
                <a:cs typeface="Arial"/>
              </a:rPr>
              <a:t>9</a:t>
            </a:r>
            <a:endParaRPr sz="699">
              <a:latin typeface="PMingLiU" panose="02020500000000000000" pitchFamily="18" charset="-120"/>
              <a:ea typeface="PMingLiU" panose="02020500000000000000" pitchFamily="18" charset="-120"/>
              <a:cs typeface="PMingLiU"/>
            </a:endParaRPr>
          </a:p>
        </p:txBody>
      </p:sp>
      <p:pic>
        <p:nvPicPr>
          <p:cNvPr id="50" name="図 49">
            <a:extLst>
              <a:ext uri="{FF2B5EF4-FFF2-40B4-BE49-F238E27FC236}">
                <a16:creationId xmlns:a16="http://schemas.microsoft.com/office/drawing/2014/main" id="{15364AE8-A193-7854-DD68-14B5E980B1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34" y="2973789"/>
            <a:ext cx="912988" cy="1267207"/>
          </a:xfrm>
          <a:prstGeom prst="rect">
            <a:avLst/>
          </a:prstGeom>
        </p:spPr>
      </p:pic>
      <p:pic>
        <p:nvPicPr>
          <p:cNvPr id="64" name="図 63">
            <a:extLst>
              <a:ext uri="{FF2B5EF4-FFF2-40B4-BE49-F238E27FC236}">
                <a16:creationId xmlns:a16="http://schemas.microsoft.com/office/drawing/2014/main" id="{9B3CB9BE-7DDA-9552-292D-C29E65D025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566" y="4928527"/>
            <a:ext cx="993061" cy="923719"/>
          </a:xfrm>
          <a:prstGeom prst="rect">
            <a:avLst/>
          </a:prstGeom>
        </p:spPr>
      </p:pic>
      <p:sp>
        <p:nvSpPr>
          <p:cNvPr id="53" name="object 8">
            <a:extLst>
              <a:ext uri="{FF2B5EF4-FFF2-40B4-BE49-F238E27FC236}">
                <a16:creationId xmlns:a16="http://schemas.microsoft.com/office/drawing/2014/main" id="{E0D180DD-763B-C5A1-B747-0809E22E8D55}"/>
              </a:ext>
            </a:extLst>
          </p:cNvPr>
          <p:cNvSpPr txBox="1"/>
          <p:nvPr/>
        </p:nvSpPr>
        <p:spPr>
          <a:xfrm>
            <a:off x="6237386" y="474100"/>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sp>
        <p:nvSpPr>
          <p:cNvPr id="56" name="object 13">
            <a:extLst>
              <a:ext uri="{FF2B5EF4-FFF2-40B4-BE49-F238E27FC236}">
                <a16:creationId xmlns:a16="http://schemas.microsoft.com/office/drawing/2014/main" id="{81987C34-7F19-98F5-CE38-F33FE6E410F3}"/>
              </a:ext>
            </a:extLst>
          </p:cNvPr>
          <p:cNvSpPr txBox="1"/>
          <p:nvPr/>
        </p:nvSpPr>
        <p:spPr>
          <a:xfrm>
            <a:off x="531557" y="585412"/>
            <a:ext cx="1315895" cy="782202"/>
          </a:xfrm>
          <a:prstGeom prst="rect">
            <a:avLst/>
          </a:prstGeom>
        </p:spPr>
        <p:txBody>
          <a:bodyPr vert="horz" wrap="square" lIns="0" tIns="12700" rIns="0" bIns="0" rtlCol="0">
            <a:spAutoFit/>
          </a:bodyPr>
          <a:lstStyle/>
          <a:p>
            <a:pPr marL="38096">
              <a:spcBef>
                <a:spcPts val="100"/>
              </a:spcBef>
            </a:pPr>
            <a:r>
              <a:rPr sz="1562">
                <a:solidFill>
                  <a:schemeClr val="bg1"/>
                </a:solidFill>
                <a:latin typeface="Microsoft JhengHei"/>
                <a:cs typeface="Microsoft JhengHei"/>
              </a:rPr>
              <a:t>第</a:t>
            </a:r>
            <a:r>
              <a:rPr sz="1200">
                <a:solidFill>
                  <a:schemeClr val="bg1"/>
                </a:solidFill>
                <a:latin typeface="Microsoft JhengHei"/>
                <a:cs typeface="Microsoft JhengHei"/>
              </a:rPr>
              <a:t> </a:t>
            </a:r>
            <a:r>
              <a:rPr sz="1200" spc="-40">
                <a:solidFill>
                  <a:schemeClr val="bg1"/>
                </a:solidFill>
                <a:latin typeface="Microsoft JhengHei"/>
                <a:cs typeface="Microsoft JhengHei"/>
              </a:rPr>
              <a:t> </a:t>
            </a:r>
            <a:r>
              <a:rPr lang="en-US" altLang="ja-JP" sz="7499" spc="-7" baseline="-15000">
                <a:solidFill>
                  <a:schemeClr val="bg1"/>
                </a:solidFill>
                <a:latin typeface="Arial"/>
                <a:cs typeface="Arial"/>
              </a:rPr>
              <a:t>3</a:t>
            </a:r>
            <a:r>
              <a:rPr sz="7499" spc="-1117" baseline="-15000">
                <a:solidFill>
                  <a:schemeClr val="bg1"/>
                </a:solidFill>
                <a:latin typeface="Arial"/>
                <a:cs typeface="Arial"/>
              </a:rPr>
              <a:t> </a:t>
            </a:r>
            <a:r>
              <a:rPr sz="1562">
                <a:solidFill>
                  <a:schemeClr val="bg1"/>
                </a:solidFill>
                <a:latin typeface="Microsoft JhengHei"/>
                <a:cs typeface="Microsoft JhengHei"/>
              </a:rPr>
              <a:t>章</a:t>
            </a:r>
          </a:p>
        </p:txBody>
      </p:sp>
      <p:grpSp>
        <p:nvGrpSpPr>
          <p:cNvPr id="93" name="object 21">
            <a:extLst>
              <a:ext uri="{FF2B5EF4-FFF2-40B4-BE49-F238E27FC236}">
                <a16:creationId xmlns:a16="http://schemas.microsoft.com/office/drawing/2014/main" id="{6A18BD20-A466-C485-D48B-05A15A29CF2B}"/>
              </a:ext>
            </a:extLst>
          </p:cNvPr>
          <p:cNvGrpSpPr/>
          <p:nvPr/>
        </p:nvGrpSpPr>
        <p:grpSpPr>
          <a:xfrm>
            <a:off x="475188" y="4396919"/>
            <a:ext cx="684530" cy="684530"/>
            <a:chOff x="470152" y="3076730"/>
            <a:chExt cx="684530" cy="684530"/>
          </a:xfrm>
        </p:grpSpPr>
        <p:sp>
          <p:nvSpPr>
            <p:cNvPr id="94" name="object 22">
              <a:extLst>
                <a:ext uri="{FF2B5EF4-FFF2-40B4-BE49-F238E27FC236}">
                  <a16:creationId xmlns:a16="http://schemas.microsoft.com/office/drawing/2014/main" id="{154422BA-24E6-CD59-D58B-61DF0DA2BCF9}"/>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95" name="object 23">
              <a:extLst>
                <a:ext uri="{FF2B5EF4-FFF2-40B4-BE49-F238E27FC236}">
                  <a16:creationId xmlns:a16="http://schemas.microsoft.com/office/drawing/2014/main" id="{DD8E29FD-1637-4C8E-CA9A-4DC9F7EED2E4}"/>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6" name="object 24">
            <a:extLst>
              <a:ext uri="{FF2B5EF4-FFF2-40B4-BE49-F238E27FC236}">
                <a16:creationId xmlns:a16="http://schemas.microsoft.com/office/drawing/2014/main" id="{671697A6-DE1F-B2AB-E0A0-C170F4F11B6A}"/>
              </a:ext>
            </a:extLst>
          </p:cNvPr>
          <p:cNvSpPr txBox="1"/>
          <p:nvPr/>
        </p:nvSpPr>
        <p:spPr>
          <a:xfrm>
            <a:off x="728216" y="4546270"/>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
        <p:nvSpPr>
          <p:cNvPr id="9" name="object 14">
            <a:extLst>
              <a:ext uri="{FF2B5EF4-FFF2-40B4-BE49-F238E27FC236}">
                <a16:creationId xmlns:a16="http://schemas.microsoft.com/office/drawing/2014/main" id="{648C27CF-A7A8-9F57-7C58-62031ABEE737}"/>
              </a:ext>
            </a:extLst>
          </p:cNvPr>
          <p:cNvSpPr txBox="1"/>
          <p:nvPr/>
        </p:nvSpPr>
        <p:spPr>
          <a:xfrm>
            <a:off x="565231" y="1940735"/>
            <a:ext cx="6421358"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第１・２章での自分なりの考えをもとにグループのテーマを決めます。自分が思ったこと、感じたこと、疑問に思ったことなどを遠慮なく発言しましょう。自分の意見だけ主張するのではなく、人の意見にも耳を傾けるということも大切です。</a:t>
            </a:r>
            <a:endParaRPr sz="1200">
              <a:latin typeface="Meiryo UI" panose="020B0604030504040204" pitchFamily="50" charset="-128"/>
              <a:ea typeface="Meiryo UI" panose="020B0604030504040204" pitchFamily="50" charset="-128"/>
              <a:cs typeface="Microsoft JhengHei"/>
            </a:endParaRPr>
          </a:p>
        </p:txBody>
      </p:sp>
    </p:spTree>
    <p:extLst>
      <p:ext uri="{BB962C8B-B14F-4D97-AF65-F5344CB8AC3E}">
        <p14:creationId xmlns:p14="http://schemas.microsoft.com/office/powerpoint/2010/main" val="181430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bject 35">
            <a:extLst>
              <a:ext uri="{FF2B5EF4-FFF2-40B4-BE49-F238E27FC236}">
                <a16:creationId xmlns:a16="http://schemas.microsoft.com/office/drawing/2014/main" id="{0F5CDA90-95CC-04F3-BEA6-E44B3B453F28}"/>
              </a:ext>
            </a:extLst>
          </p:cNvPr>
          <p:cNvSpPr/>
          <p:nvPr/>
        </p:nvSpPr>
        <p:spPr>
          <a:xfrm>
            <a:off x="645554" y="604637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97" name="object 35">
            <a:extLst>
              <a:ext uri="{FF2B5EF4-FFF2-40B4-BE49-F238E27FC236}">
                <a16:creationId xmlns:a16="http://schemas.microsoft.com/office/drawing/2014/main" id="{77E783C4-4DF1-3079-DB55-91EA748BE342}"/>
              </a:ext>
            </a:extLst>
          </p:cNvPr>
          <p:cNvSpPr/>
          <p:nvPr/>
        </p:nvSpPr>
        <p:spPr>
          <a:xfrm>
            <a:off x="575992" y="52477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grpSp>
        <p:nvGrpSpPr>
          <p:cNvPr id="98" name="object 37">
            <a:extLst>
              <a:ext uri="{FF2B5EF4-FFF2-40B4-BE49-F238E27FC236}">
                <a16:creationId xmlns:a16="http://schemas.microsoft.com/office/drawing/2014/main" id="{98794E3D-BC8E-1606-2081-FEB254FC581C}"/>
              </a:ext>
            </a:extLst>
          </p:cNvPr>
          <p:cNvGrpSpPr/>
          <p:nvPr/>
        </p:nvGrpSpPr>
        <p:grpSpPr>
          <a:xfrm>
            <a:off x="317068" y="385351"/>
            <a:ext cx="684530" cy="684530"/>
            <a:chOff x="470152" y="6778945"/>
            <a:chExt cx="684530" cy="684530"/>
          </a:xfrm>
        </p:grpSpPr>
        <p:sp>
          <p:nvSpPr>
            <p:cNvPr id="99" name="object 38">
              <a:extLst>
                <a:ext uri="{FF2B5EF4-FFF2-40B4-BE49-F238E27FC236}">
                  <a16:creationId xmlns:a16="http://schemas.microsoft.com/office/drawing/2014/main" id="{281E8389-1EDE-430D-3C17-8A52834665B8}"/>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100" name="object 39">
              <a:extLst>
                <a:ext uri="{FF2B5EF4-FFF2-40B4-BE49-F238E27FC236}">
                  <a16:creationId xmlns:a16="http://schemas.microsoft.com/office/drawing/2014/main" id="{318E40B9-D460-49CD-B94E-F0F6BD2A7AF0}"/>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02" name="object 40">
            <a:extLst>
              <a:ext uri="{FF2B5EF4-FFF2-40B4-BE49-F238E27FC236}">
                <a16:creationId xmlns:a16="http://schemas.microsoft.com/office/drawing/2014/main" id="{4A70C101-6601-60A2-19D9-1B4821418260}"/>
              </a:ext>
            </a:extLst>
          </p:cNvPr>
          <p:cNvSpPr txBox="1"/>
          <p:nvPr/>
        </p:nvSpPr>
        <p:spPr>
          <a:xfrm>
            <a:off x="579175" y="547087"/>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sp>
        <p:nvSpPr>
          <p:cNvPr id="85" name="正方形/長方形 84">
            <a:extLst>
              <a:ext uri="{FF2B5EF4-FFF2-40B4-BE49-F238E27FC236}">
                <a16:creationId xmlns:a16="http://schemas.microsoft.com/office/drawing/2014/main" id="{7DE83004-5C99-B620-1B82-B8C6E5AE1797}"/>
              </a:ext>
            </a:extLst>
          </p:cNvPr>
          <p:cNvSpPr/>
          <p:nvPr/>
        </p:nvSpPr>
        <p:spPr>
          <a:xfrm>
            <a:off x="496464" y="2827495"/>
            <a:ext cx="6459708" cy="3010881"/>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77" name="object 77"/>
          <p:cNvSpPr txBox="1"/>
          <p:nvPr/>
        </p:nvSpPr>
        <p:spPr>
          <a:xfrm>
            <a:off x="1210484" y="624339"/>
            <a:ext cx="5222361" cy="220958"/>
          </a:xfrm>
          <a:prstGeom prst="rect">
            <a:avLst/>
          </a:prstGeom>
        </p:spPr>
        <p:txBody>
          <a:bodyPr vert="horz" wrap="square" lIns="0" tIns="6350" rIns="0" bIns="0" rtlCol="0">
            <a:spAutoFit/>
          </a:bodyPr>
          <a:lstStyle/>
          <a:p>
            <a:pPr marL="12699" marR="5079">
              <a:lnSpc>
                <a:spcPct val="102699"/>
              </a:lnSpc>
              <a:spcBef>
                <a:spcPts val="5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テーマに沿って鹿児島のことを調べてみよう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sp>
        <p:nvSpPr>
          <p:cNvPr id="19" name="テキスト ボックス 18">
            <a:extLst>
              <a:ext uri="{FF2B5EF4-FFF2-40B4-BE49-F238E27FC236}">
                <a16:creationId xmlns:a16="http://schemas.microsoft.com/office/drawing/2014/main" id="{04F5D23D-16E0-4876-80B9-51EA9F98F4AC}"/>
              </a:ext>
            </a:extLst>
          </p:cNvPr>
          <p:cNvSpPr txBox="1"/>
          <p:nvPr/>
        </p:nvSpPr>
        <p:spPr>
          <a:xfrm>
            <a:off x="1082329" y="6088160"/>
            <a:ext cx="5326667"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調べたことに対する問いを立てよう</a:t>
            </a:r>
          </a:p>
        </p:txBody>
      </p:sp>
      <p:sp>
        <p:nvSpPr>
          <p:cNvPr id="10" name="object 74">
            <a:extLst>
              <a:ext uri="{FF2B5EF4-FFF2-40B4-BE49-F238E27FC236}">
                <a16:creationId xmlns:a16="http://schemas.microsoft.com/office/drawing/2014/main" id="{3E5E25E7-227F-15C3-C227-113FA38C041F}"/>
              </a:ext>
            </a:extLst>
          </p:cNvPr>
          <p:cNvSpPr/>
          <p:nvPr/>
        </p:nvSpPr>
        <p:spPr>
          <a:xfrm>
            <a:off x="7167245" y="10328042"/>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26" name="object 70">
            <a:extLst>
              <a:ext uri="{FF2B5EF4-FFF2-40B4-BE49-F238E27FC236}">
                <a16:creationId xmlns:a16="http://schemas.microsoft.com/office/drawing/2014/main" id="{92EFB455-4569-4B92-90F3-5729F80B0FB6}"/>
              </a:ext>
            </a:extLst>
          </p:cNvPr>
          <p:cNvSpPr txBox="1"/>
          <p:nvPr/>
        </p:nvSpPr>
        <p:spPr>
          <a:xfrm>
            <a:off x="7205596" y="10332145"/>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10</a:t>
            </a:r>
            <a:endParaRPr sz="699">
              <a:latin typeface="PMingLiU" panose="02020500000000000000" pitchFamily="18" charset="-120"/>
              <a:ea typeface="PMingLiU" panose="02020500000000000000" pitchFamily="18" charset="-120"/>
              <a:cs typeface="PMingLiU"/>
            </a:endParaRPr>
          </a:p>
        </p:txBody>
      </p:sp>
      <p:grpSp>
        <p:nvGrpSpPr>
          <p:cNvPr id="32" name="object 3">
            <a:extLst>
              <a:ext uri="{FF2B5EF4-FFF2-40B4-BE49-F238E27FC236}">
                <a16:creationId xmlns:a16="http://schemas.microsoft.com/office/drawing/2014/main" id="{7ADDF3B1-C6A3-F226-1A51-F25AABF58533}"/>
              </a:ext>
            </a:extLst>
          </p:cNvPr>
          <p:cNvGrpSpPr/>
          <p:nvPr/>
        </p:nvGrpSpPr>
        <p:grpSpPr>
          <a:xfrm>
            <a:off x="374251" y="1289026"/>
            <a:ext cx="6702390" cy="1205457"/>
            <a:chOff x="7926063" y="8767533"/>
            <a:chExt cx="6729730" cy="1456055"/>
          </a:xfrm>
        </p:grpSpPr>
        <p:sp>
          <p:nvSpPr>
            <p:cNvPr id="34" name="object 4">
              <a:extLst>
                <a:ext uri="{FF2B5EF4-FFF2-40B4-BE49-F238E27FC236}">
                  <a16:creationId xmlns:a16="http://schemas.microsoft.com/office/drawing/2014/main" id="{855F3061-3887-2195-46D2-9326400BB8FE}"/>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p>
          </p:txBody>
        </p:sp>
        <p:sp>
          <p:nvSpPr>
            <p:cNvPr id="35" name="object 5">
              <a:extLst>
                <a:ext uri="{FF2B5EF4-FFF2-40B4-BE49-F238E27FC236}">
                  <a16:creationId xmlns:a16="http://schemas.microsoft.com/office/drawing/2014/main" id="{A9F75829-35F9-5C4E-11D0-916FE859ABB0}"/>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p>
          </p:txBody>
        </p:sp>
      </p:grpSp>
      <p:pic>
        <p:nvPicPr>
          <p:cNvPr id="36" name="object 65">
            <a:extLst>
              <a:ext uri="{FF2B5EF4-FFF2-40B4-BE49-F238E27FC236}">
                <a16:creationId xmlns:a16="http://schemas.microsoft.com/office/drawing/2014/main" id="{72EFDC71-89BD-8FA0-7DC4-76D25E7F31F2}"/>
              </a:ext>
            </a:extLst>
          </p:cNvPr>
          <p:cNvPicPr/>
          <p:nvPr/>
        </p:nvPicPr>
        <p:blipFill>
          <a:blip r:embed="rId3" cstate="print"/>
          <a:stretch>
            <a:fillRect/>
          </a:stretch>
        </p:blipFill>
        <p:spPr>
          <a:xfrm>
            <a:off x="1338962" y="1494853"/>
            <a:ext cx="1791195" cy="882878"/>
          </a:xfrm>
          <a:prstGeom prst="rect">
            <a:avLst/>
          </a:prstGeom>
        </p:spPr>
      </p:pic>
      <p:sp>
        <p:nvSpPr>
          <p:cNvPr id="39" name="テキスト ボックス 38">
            <a:extLst>
              <a:ext uri="{FF2B5EF4-FFF2-40B4-BE49-F238E27FC236}">
                <a16:creationId xmlns:a16="http://schemas.microsoft.com/office/drawing/2014/main" id="{A737E205-DE14-38D7-CEB0-F58CEB88626E}"/>
              </a:ext>
            </a:extLst>
          </p:cNvPr>
          <p:cNvSpPr txBox="1"/>
          <p:nvPr/>
        </p:nvSpPr>
        <p:spPr>
          <a:xfrm>
            <a:off x="1587379" y="1667566"/>
            <a:ext cx="1454244" cy="523220"/>
          </a:xfrm>
          <a:prstGeom prst="rect">
            <a:avLst/>
          </a:prstGeom>
          <a:noFill/>
        </p:spPr>
        <p:txBody>
          <a:bodyPr wrap="none" rtlCol="0">
            <a:spAutoFit/>
          </a:bodyPr>
          <a:lstStyle/>
          <a:p>
            <a:r>
              <a:rPr lang="ja-JP" altLang="en-US" sz="1400" b="1">
                <a:solidFill>
                  <a:schemeClr val="bg1"/>
                </a:solidFill>
                <a:latin typeface="+mn-ea"/>
              </a:rPr>
              <a:t>次のテーマを</a:t>
            </a:r>
            <a:endParaRPr lang="en-US" altLang="ja-JP" sz="1400" b="1">
              <a:solidFill>
                <a:schemeClr val="bg1"/>
              </a:solidFill>
              <a:latin typeface="+mn-ea"/>
            </a:endParaRPr>
          </a:p>
          <a:p>
            <a:r>
              <a:rPr lang="ja-JP" altLang="en-US" sz="1400" b="1">
                <a:solidFill>
                  <a:schemeClr val="bg1"/>
                </a:solidFill>
                <a:latin typeface="+mn-ea"/>
              </a:rPr>
              <a:t>見つけるポイント</a:t>
            </a:r>
          </a:p>
        </p:txBody>
      </p:sp>
      <p:sp>
        <p:nvSpPr>
          <p:cNvPr id="45" name="テキスト ボックス 44">
            <a:extLst>
              <a:ext uri="{FF2B5EF4-FFF2-40B4-BE49-F238E27FC236}">
                <a16:creationId xmlns:a16="http://schemas.microsoft.com/office/drawing/2014/main" id="{7CF450A1-C38D-02A0-6427-1D9A82B3A22F}"/>
              </a:ext>
            </a:extLst>
          </p:cNvPr>
          <p:cNvSpPr txBox="1"/>
          <p:nvPr/>
        </p:nvSpPr>
        <p:spPr>
          <a:xfrm>
            <a:off x="3155615" y="1594409"/>
            <a:ext cx="3895470"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調べて書きだす。この一連の作業をすることによって記憶にも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残り、新たな知識になります。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「詳しく調べてみたい」と思ったことは何ですか？</a:t>
            </a:r>
            <a:endParaRPr lang="en-US" altLang="ja-JP" sz="120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57989B0-4D15-12E5-566E-1F2184B21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92" y="1305435"/>
            <a:ext cx="912988" cy="1267207"/>
          </a:xfrm>
          <a:prstGeom prst="rect">
            <a:avLst/>
          </a:prstGeom>
        </p:spPr>
      </p:pic>
      <p:grpSp>
        <p:nvGrpSpPr>
          <p:cNvPr id="104" name="object 37">
            <a:extLst>
              <a:ext uri="{FF2B5EF4-FFF2-40B4-BE49-F238E27FC236}">
                <a16:creationId xmlns:a16="http://schemas.microsoft.com/office/drawing/2014/main" id="{165DDEA3-CD71-00B8-EF17-B41B387DCFDF}"/>
              </a:ext>
            </a:extLst>
          </p:cNvPr>
          <p:cNvGrpSpPr/>
          <p:nvPr/>
        </p:nvGrpSpPr>
        <p:grpSpPr>
          <a:xfrm>
            <a:off x="389282" y="5916006"/>
            <a:ext cx="684530" cy="684530"/>
            <a:chOff x="470152" y="6778945"/>
            <a:chExt cx="684530" cy="684530"/>
          </a:xfrm>
        </p:grpSpPr>
        <p:sp>
          <p:nvSpPr>
            <p:cNvPr id="106" name="object 38">
              <a:extLst>
                <a:ext uri="{FF2B5EF4-FFF2-40B4-BE49-F238E27FC236}">
                  <a16:creationId xmlns:a16="http://schemas.microsoft.com/office/drawing/2014/main" id="{76468A5D-FFE7-6375-7E7A-A56948C5FF44}"/>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107" name="object 39">
              <a:extLst>
                <a:ext uri="{FF2B5EF4-FFF2-40B4-BE49-F238E27FC236}">
                  <a16:creationId xmlns:a16="http://schemas.microsoft.com/office/drawing/2014/main" id="{37069DDB-1C57-3CFF-8C2E-42556465B719}"/>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08" name="object 40">
            <a:extLst>
              <a:ext uri="{FF2B5EF4-FFF2-40B4-BE49-F238E27FC236}">
                <a16:creationId xmlns:a16="http://schemas.microsoft.com/office/drawing/2014/main" id="{8AAF1DFC-45C0-DE32-36AC-DF5193724B1A}"/>
              </a:ext>
            </a:extLst>
          </p:cNvPr>
          <p:cNvSpPr txBox="1"/>
          <p:nvPr/>
        </p:nvSpPr>
        <p:spPr>
          <a:xfrm>
            <a:off x="651389" y="6096792"/>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chemeClr val="tx2">
                    <a:lumMod val="75000"/>
                  </a:schemeClr>
                </a:solidFill>
                <a:latin typeface="Arial"/>
                <a:cs typeface="Arial"/>
              </a:rPr>
              <a:t>3</a:t>
            </a:r>
            <a:endParaRPr sz="2150" b="1">
              <a:solidFill>
                <a:schemeClr val="tx2">
                  <a:lumMod val="75000"/>
                </a:schemeClr>
              </a:solidFill>
              <a:latin typeface="Arial"/>
              <a:cs typeface="Arial"/>
            </a:endParaRPr>
          </a:p>
        </p:txBody>
      </p:sp>
      <p:sp>
        <p:nvSpPr>
          <p:cNvPr id="8" name="正方形/長方形 7">
            <a:extLst>
              <a:ext uri="{FF2B5EF4-FFF2-40B4-BE49-F238E27FC236}">
                <a16:creationId xmlns:a16="http://schemas.microsoft.com/office/drawing/2014/main" id="{E1B74625-A490-B46F-34E2-99FF03EC64CC}"/>
              </a:ext>
            </a:extLst>
          </p:cNvPr>
          <p:cNvSpPr/>
          <p:nvPr/>
        </p:nvSpPr>
        <p:spPr>
          <a:xfrm>
            <a:off x="496464" y="6940976"/>
            <a:ext cx="6459708" cy="3192395"/>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1" name="object 24">
            <a:extLst>
              <a:ext uri="{FF2B5EF4-FFF2-40B4-BE49-F238E27FC236}">
                <a16:creationId xmlns:a16="http://schemas.microsoft.com/office/drawing/2014/main" id="{3EB5B7E7-FC86-50B9-67B2-A7036341C54D}"/>
              </a:ext>
            </a:extLst>
          </p:cNvPr>
          <p:cNvSpPr txBox="1"/>
          <p:nvPr/>
        </p:nvSpPr>
        <p:spPr>
          <a:xfrm>
            <a:off x="711638" y="6609111"/>
            <a:ext cx="5578475" cy="223716"/>
          </a:xfrm>
          <a:prstGeom prst="rect">
            <a:avLst/>
          </a:prstGeom>
        </p:spPr>
        <p:txBody>
          <a:bodyPr vert="horz" wrap="square" lIns="0" tIns="12700" rIns="0" bIns="0" rtlCol="0">
            <a:spAutoFit/>
          </a:bodyPr>
          <a:lstStyle/>
          <a:p>
            <a:pPr marL="12699" marR="5079">
              <a:lnSpc>
                <a:spcPct val="143500"/>
              </a:lnSpc>
              <a:spcBef>
                <a:spcPts val="100"/>
              </a:spcBef>
            </a:pPr>
            <a:r>
              <a:rPr lang="en-US" altLang="ja-JP" sz="1100">
                <a:latin typeface="Meiryo UI" panose="020B0604030504040204" pitchFamily="50" charset="-128"/>
                <a:ea typeface="Meiryo UI" panose="020B0604030504040204" pitchFamily="50" charset="-128"/>
                <a:cs typeface="Microsoft JhengHei"/>
              </a:rPr>
              <a:t>P.12</a:t>
            </a:r>
            <a:r>
              <a:rPr lang="ja-JP" altLang="en-US" sz="1100">
                <a:latin typeface="Meiryo UI" panose="020B0604030504040204" pitchFamily="50" charset="-128"/>
                <a:ea typeface="Meiryo UI" panose="020B0604030504040204" pitchFamily="50" charset="-128"/>
                <a:cs typeface="Microsoft JhengHei"/>
              </a:rPr>
              <a:t>の問いの立て方のヒントを参考に。</a:t>
            </a:r>
            <a:endParaRPr sz="1100">
              <a:latin typeface="Meiryo UI" panose="020B0604030504040204" pitchFamily="50" charset="-128"/>
              <a:ea typeface="Meiryo UI" panose="020B0604030504040204" pitchFamily="50" charset="-128"/>
              <a:cs typeface="Microsoft JhengHei"/>
            </a:endParaRPr>
          </a:p>
        </p:txBody>
      </p:sp>
      <p:pic>
        <p:nvPicPr>
          <p:cNvPr id="57" name="図 56">
            <a:extLst>
              <a:ext uri="{FF2B5EF4-FFF2-40B4-BE49-F238E27FC236}">
                <a16:creationId xmlns:a16="http://schemas.microsoft.com/office/drawing/2014/main" id="{0C8CF9E5-9A21-4B06-B1D5-4696728E3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229" y="2560203"/>
            <a:ext cx="973568" cy="905587"/>
          </a:xfrm>
          <a:prstGeom prst="rect">
            <a:avLst/>
          </a:prstGeom>
        </p:spPr>
      </p:pic>
      <p:pic>
        <p:nvPicPr>
          <p:cNvPr id="58" name="図 57">
            <a:extLst>
              <a:ext uri="{FF2B5EF4-FFF2-40B4-BE49-F238E27FC236}">
                <a16:creationId xmlns:a16="http://schemas.microsoft.com/office/drawing/2014/main" id="{0B92BF2E-4668-4872-BE6A-2891D4F16E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678" y="6644746"/>
            <a:ext cx="973568" cy="905587"/>
          </a:xfrm>
          <a:prstGeom prst="rect">
            <a:avLst/>
          </a:prstGeom>
        </p:spPr>
      </p:pic>
    </p:spTree>
    <p:extLst>
      <p:ext uri="{BB962C8B-B14F-4D97-AF65-F5344CB8AC3E}">
        <p14:creationId xmlns:p14="http://schemas.microsoft.com/office/powerpoint/2010/main" val="318936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FEE4F66-D57F-D7D1-060F-C02839F6DE27}"/>
              </a:ext>
            </a:extLst>
          </p:cNvPr>
          <p:cNvSpPr/>
          <p:nvPr/>
        </p:nvSpPr>
        <p:spPr>
          <a:xfrm>
            <a:off x="490272" y="2998765"/>
            <a:ext cx="6484023" cy="7151605"/>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56" name="object 8">
            <a:extLst>
              <a:ext uri="{FF2B5EF4-FFF2-40B4-BE49-F238E27FC236}">
                <a16:creationId xmlns:a16="http://schemas.microsoft.com/office/drawing/2014/main" id="{E9A1DA9D-A063-0781-AC5C-8224EB4F213E}"/>
              </a:ext>
            </a:extLst>
          </p:cNvPr>
          <p:cNvSpPr/>
          <p:nvPr/>
        </p:nvSpPr>
        <p:spPr>
          <a:xfrm>
            <a:off x="498578" y="596269"/>
            <a:ext cx="6660515"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15" name="図 114">
            <a:extLst>
              <a:ext uri="{FF2B5EF4-FFF2-40B4-BE49-F238E27FC236}">
                <a16:creationId xmlns:a16="http://schemas.microsoft.com/office/drawing/2014/main" id="{90313AC1-4991-5908-1C33-F8DD05D9CE05}"/>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747425" y="720937"/>
            <a:ext cx="6147797" cy="394410"/>
          </a:xfrm>
          <a:prstGeom prst="rect">
            <a:avLst/>
          </a:prstGeom>
        </p:spPr>
      </p:pic>
      <p:sp>
        <p:nvSpPr>
          <p:cNvPr id="129" name="object 19">
            <a:extLst>
              <a:ext uri="{FF2B5EF4-FFF2-40B4-BE49-F238E27FC236}">
                <a16:creationId xmlns:a16="http://schemas.microsoft.com/office/drawing/2014/main" id="{1E7AC681-D5C9-4807-D64D-B0253F90CCE7}"/>
              </a:ext>
            </a:extLst>
          </p:cNvPr>
          <p:cNvSpPr/>
          <p:nvPr/>
        </p:nvSpPr>
        <p:spPr>
          <a:xfrm>
            <a:off x="716401" y="213432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9" name="object 72">
            <a:extLst>
              <a:ext uri="{FF2B5EF4-FFF2-40B4-BE49-F238E27FC236}">
                <a16:creationId xmlns:a16="http://schemas.microsoft.com/office/drawing/2014/main" id="{57F0359E-61B3-997A-F669-042849148212}"/>
              </a:ext>
            </a:extLst>
          </p:cNvPr>
          <p:cNvSpPr/>
          <p:nvPr/>
        </p:nvSpPr>
        <p:spPr>
          <a:xfrm>
            <a:off x="-396" y="10397913"/>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11" name="object 70">
            <a:extLst>
              <a:ext uri="{FF2B5EF4-FFF2-40B4-BE49-F238E27FC236}">
                <a16:creationId xmlns:a16="http://schemas.microsoft.com/office/drawing/2014/main" id="{7AC11AD0-3A0D-5B9B-15C8-25FB8411A3AC}"/>
              </a:ext>
            </a:extLst>
          </p:cNvPr>
          <p:cNvSpPr txBox="1"/>
          <p:nvPr/>
        </p:nvSpPr>
        <p:spPr>
          <a:xfrm>
            <a:off x="188750" y="1040201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11</a:t>
            </a:r>
            <a:endParaRPr sz="699">
              <a:latin typeface="PMingLiU" panose="02020500000000000000" pitchFamily="18" charset="-120"/>
              <a:ea typeface="PMingLiU" panose="02020500000000000000" pitchFamily="18" charset="-120"/>
              <a:cs typeface="PMingLiU"/>
            </a:endParaRPr>
          </a:p>
        </p:txBody>
      </p:sp>
      <p:sp>
        <p:nvSpPr>
          <p:cNvPr id="59" name="テキスト ボックス 58">
            <a:extLst>
              <a:ext uri="{FF2B5EF4-FFF2-40B4-BE49-F238E27FC236}">
                <a16:creationId xmlns:a16="http://schemas.microsoft.com/office/drawing/2014/main" id="{99A2FC1D-C1EE-C855-AB91-4DA02BD463E6}"/>
              </a:ext>
            </a:extLst>
          </p:cNvPr>
          <p:cNvSpPr txBox="1"/>
          <p:nvPr/>
        </p:nvSpPr>
        <p:spPr>
          <a:xfrm>
            <a:off x="944421" y="741332"/>
            <a:ext cx="4430958"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自ら調べることで、興味や疑問が出てきます。</a:t>
            </a:r>
          </a:p>
        </p:txBody>
      </p:sp>
      <p:sp>
        <p:nvSpPr>
          <p:cNvPr id="75" name="テキスト ボックス 74">
            <a:extLst>
              <a:ext uri="{FF2B5EF4-FFF2-40B4-BE49-F238E27FC236}">
                <a16:creationId xmlns:a16="http://schemas.microsoft.com/office/drawing/2014/main" id="{E69FCDE7-AB4C-3680-5D1F-6308B8B55538}"/>
              </a:ext>
            </a:extLst>
          </p:cNvPr>
          <p:cNvSpPr txBox="1"/>
          <p:nvPr/>
        </p:nvSpPr>
        <p:spPr>
          <a:xfrm>
            <a:off x="1186784" y="2177545"/>
            <a:ext cx="5961660"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調べた中で自分が興味をもったことを書き出してみよう</a:t>
            </a:r>
          </a:p>
        </p:txBody>
      </p:sp>
      <p:sp>
        <p:nvSpPr>
          <p:cNvPr id="86" name="テキスト ボックス 85">
            <a:extLst>
              <a:ext uri="{FF2B5EF4-FFF2-40B4-BE49-F238E27FC236}">
                <a16:creationId xmlns:a16="http://schemas.microsoft.com/office/drawing/2014/main" id="{302B6572-6026-AB64-54B7-6BCD5F070418}"/>
              </a:ext>
            </a:extLst>
          </p:cNvPr>
          <p:cNvSpPr txBox="1"/>
          <p:nvPr/>
        </p:nvSpPr>
        <p:spPr>
          <a:xfrm>
            <a:off x="706055" y="6800102"/>
            <a:ext cx="3579890" cy="253916"/>
          </a:xfrm>
          <a:prstGeom prst="rect">
            <a:avLst/>
          </a:prstGeom>
          <a:noFill/>
        </p:spPr>
        <p:txBody>
          <a:bodyPr wrap="square" rtlCol="0">
            <a:spAutoFit/>
          </a:bodyPr>
          <a:lstStyle/>
          <a:p>
            <a:r>
              <a:rPr lang="ja-JP" altLang="en-US" sz="1050"/>
              <a:t>興味をもった理由も書きましょう。</a:t>
            </a:r>
          </a:p>
        </p:txBody>
      </p:sp>
      <p:pic>
        <p:nvPicPr>
          <p:cNvPr id="15" name="図 14">
            <a:extLst>
              <a:ext uri="{FF2B5EF4-FFF2-40B4-BE49-F238E27FC236}">
                <a16:creationId xmlns:a16="http://schemas.microsoft.com/office/drawing/2014/main" id="{8EA913EF-7F55-2B8C-01B4-0B37F9877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690" y="594385"/>
            <a:ext cx="1553277" cy="1375108"/>
          </a:xfrm>
          <a:prstGeom prst="rect">
            <a:avLst/>
          </a:prstGeom>
        </p:spPr>
      </p:pic>
      <p:pic>
        <p:nvPicPr>
          <p:cNvPr id="64" name="図 63">
            <a:extLst>
              <a:ext uri="{FF2B5EF4-FFF2-40B4-BE49-F238E27FC236}">
                <a16:creationId xmlns:a16="http://schemas.microsoft.com/office/drawing/2014/main" id="{937A141A-E4EE-CFE1-2394-8C44114AE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4512" y="2613415"/>
            <a:ext cx="973568" cy="905587"/>
          </a:xfrm>
          <a:prstGeom prst="rect">
            <a:avLst/>
          </a:prstGeom>
        </p:spPr>
      </p:pic>
      <p:grpSp>
        <p:nvGrpSpPr>
          <p:cNvPr id="130" name="object 21">
            <a:extLst>
              <a:ext uri="{FF2B5EF4-FFF2-40B4-BE49-F238E27FC236}">
                <a16:creationId xmlns:a16="http://schemas.microsoft.com/office/drawing/2014/main" id="{9ED8DE2A-6A4F-FBD8-1889-CD1A96164F7B}"/>
              </a:ext>
            </a:extLst>
          </p:cNvPr>
          <p:cNvGrpSpPr/>
          <p:nvPr/>
        </p:nvGrpSpPr>
        <p:grpSpPr>
          <a:xfrm>
            <a:off x="469203" y="2035379"/>
            <a:ext cx="684530" cy="684530"/>
            <a:chOff x="470152" y="3076730"/>
            <a:chExt cx="684530" cy="684530"/>
          </a:xfrm>
        </p:grpSpPr>
        <p:sp>
          <p:nvSpPr>
            <p:cNvPr id="131" name="object 22">
              <a:extLst>
                <a:ext uri="{FF2B5EF4-FFF2-40B4-BE49-F238E27FC236}">
                  <a16:creationId xmlns:a16="http://schemas.microsoft.com/office/drawing/2014/main" id="{C3C108F1-49A4-C74E-9573-C15B8AC0C8D1}"/>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132" name="object 23">
              <a:extLst>
                <a:ext uri="{FF2B5EF4-FFF2-40B4-BE49-F238E27FC236}">
                  <a16:creationId xmlns:a16="http://schemas.microsoft.com/office/drawing/2014/main" id="{69D5ADCD-89E6-D429-5150-21C6FEACA809}"/>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33" name="object 24">
            <a:extLst>
              <a:ext uri="{FF2B5EF4-FFF2-40B4-BE49-F238E27FC236}">
                <a16:creationId xmlns:a16="http://schemas.microsoft.com/office/drawing/2014/main" id="{CAA12441-0726-0E55-A3A6-B39E758108DF}"/>
              </a:ext>
            </a:extLst>
          </p:cNvPr>
          <p:cNvSpPr txBox="1"/>
          <p:nvPr/>
        </p:nvSpPr>
        <p:spPr>
          <a:xfrm>
            <a:off x="722233" y="2184731"/>
            <a:ext cx="178435" cy="344965"/>
          </a:xfrm>
          <a:prstGeom prst="rect">
            <a:avLst/>
          </a:prstGeom>
        </p:spPr>
        <p:txBody>
          <a:bodyPr vert="horz" wrap="square" lIns="0" tIns="13969" rIns="0" bIns="0" rtlCol="0">
            <a:spAutoFit/>
          </a:bodyPr>
          <a:lstStyle/>
          <a:p>
            <a:pPr marL="12699">
              <a:spcBef>
                <a:spcPts val="110"/>
              </a:spcBef>
            </a:pPr>
            <a:r>
              <a:rPr lang="en-US" altLang="ja-JP" sz="2150" spc="5">
                <a:solidFill>
                  <a:schemeClr val="tx2">
                    <a:lumMod val="75000"/>
                  </a:schemeClr>
                </a:solidFill>
                <a:latin typeface="Arial"/>
                <a:cs typeface="Arial"/>
              </a:rPr>
              <a:t>4</a:t>
            </a:r>
            <a:endParaRPr sz="2150">
              <a:solidFill>
                <a:schemeClr val="tx2">
                  <a:lumMod val="75000"/>
                </a:schemeClr>
              </a:solidFill>
              <a:latin typeface="Arial"/>
              <a:cs typeface="Arial"/>
            </a:endParaRPr>
          </a:p>
        </p:txBody>
      </p:sp>
      <p:sp>
        <p:nvSpPr>
          <p:cNvPr id="4" name="テキスト ボックス 3">
            <a:extLst>
              <a:ext uri="{FF2B5EF4-FFF2-40B4-BE49-F238E27FC236}">
                <a16:creationId xmlns:a16="http://schemas.microsoft.com/office/drawing/2014/main" id="{F6380175-A021-8D93-1E84-72332F5F97E5}"/>
              </a:ext>
            </a:extLst>
          </p:cNvPr>
          <p:cNvSpPr txBox="1"/>
          <p:nvPr/>
        </p:nvSpPr>
        <p:spPr>
          <a:xfrm>
            <a:off x="944421" y="1222512"/>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疑問や問題意識をもつことで、学びの原動力になる「問い」が生まれます。</a:t>
            </a:r>
            <a:br>
              <a:rPr lang="en-US" altLang="ja-JP" sz="1200">
                <a:latin typeface="Meiryo UI" panose="020B0604030504040204" pitchFamily="50" charset="-128"/>
                <a:ea typeface="Meiryo UI" panose="020B0604030504040204" pitchFamily="50" charset="-128"/>
              </a:rPr>
            </a:br>
            <a:r>
              <a:rPr lang="ja-JP" altLang="en-US" sz="1200">
                <a:latin typeface="Meiryo UI" panose="020B0604030504040204" pitchFamily="50" charset="-128"/>
                <a:ea typeface="Meiryo UI" panose="020B0604030504040204" pitchFamily="50" charset="-128"/>
              </a:rPr>
              <a:t>インターネットや図書館、テーマに詳しい先生に取材をするのもいいですね。</a:t>
            </a:r>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69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A469A1C-574D-3B9F-B576-35AA1C30DA1C}"/>
              </a:ext>
            </a:extLst>
          </p:cNvPr>
          <p:cNvSpPr/>
          <p:nvPr/>
        </p:nvSpPr>
        <p:spPr>
          <a:xfrm>
            <a:off x="416988" y="2701050"/>
            <a:ext cx="2131866" cy="446868"/>
          </a:xfrm>
          <a:prstGeom prst="rect">
            <a:avLst/>
          </a:prstGeom>
          <a:solidFill>
            <a:srgbClr val="EF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12" name="図 11">
            <a:extLst>
              <a:ext uri="{FF2B5EF4-FFF2-40B4-BE49-F238E27FC236}">
                <a16:creationId xmlns:a16="http://schemas.microsoft.com/office/drawing/2014/main" id="{D80E7636-87DE-664C-0D8C-47DCEB1BC871}"/>
              </a:ext>
            </a:extLst>
          </p:cNvPr>
          <p:cNvPicPr>
            <a:picLocks noChangeAspect="1"/>
          </p:cNvPicPr>
          <p:nvPr/>
        </p:nvPicPr>
        <p:blipFill rotWithShape="1">
          <a:blip r:embed="rId3">
            <a:extLst>
              <a:ext uri="{28A0092B-C50C-407E-A947-70E740481C1C}">
                <a14:useLocalDpi xmlns:a14="http://schemas.microsoft.com/office/drawing/2010/main" val="0"/>
              </a:ext>
            </a:extLst>
          </a:blip>
          <a:srcRect l="3374" t="20601" r="4489" b="23607"/>
          <a:stretch/>
        </p:blipFill>
        <p:spPr>
          <a:xfrm>
            <a:off x="446433" y="451990"/>
            <a:ext cx="6721211" cy="634529"/>
          </a:xfrm>
          <a:prstGeom prst="rect">
            <a:avLst/>
          </a:prstGeom>
        </p:spPr>
      </p:pic>
      <p:sp>
        <p:nvSpPr>
          <p:cNvPr id="77" name="object 77"/>
          <p:cNvSpPr txBox="1"/>
          <p:nvPr/>
        </p:nvSpPr>
        <p:spPr>
          <a:xfrm>
            <a:off x="808313" y="588489"/>
            <a:ext cx="3692368" cy="359009"/>
          </a:xfrm>
          <a:prstGeom prst="rect">
            <a:avLst/>
          </a:prstGeom>
        </p:spPr>
        <p:txBody>
          <a:bodyPr vert="horz" wrap="square" lIns="0" tIns="6350" rIns="0" bIns="0" rtlCol="0">
            <a:spAutoFit/>
          </a:bodyPr>
          <a:lstStyle/>
          <a:p>
            <a:pPr marL="12699" marR="5079">
              <a:lnSpc>
                <a:spcPct val="102699"/>
              </a:lnSpc>
              <a:spcBef>
                <a:spcPts val="50"/>
              </a:spcBef>
            </a:pPr>
            <a:r>
              <a:rPr lang="ja-JP" altLang="en-US" sz="2400" b="1">
                <a:solidFill>
                  <a:schemeClr val="bg1"/>
                </a:solidFill>
                <a:latin typeface="Microsoft JhengHei"/>
                <a:cs typeface="Microsoft JhengHei"/>
              </a:rPr>
              <a:t>問いの立て方のヒント</a:t>
            </a:r>
            <a:endParaRPr sz="2400" b="1">
              <a:solidFill>
                <a:schemeClr val="bg1"/>
              </a:solidFill>
              <a:latin typeface="Microsoft JhengHei"/>
              <a:cs typeface="Microsoft JhengHei"/>
            </a:endParaRPr>
          </a:p>
        </p:txBody>
      </p:sp>
      <p:sp>
        <p:nvSpPr>
          <p:cNvPr id="102" name="正方形/長方形 101">
            <a:extLst>
              <a:ext uri="{FF2B5EF4-FFF2-40B4-BE49-F238E27FC236}">
                <a16:creationId xmlns:a16="http://schemas.microsoft.com/office/drawing/2014/main" id="{C1B41C23-0ECA-45E1-B85E-37577BAC6232}"/>
              </a:ext>
            </a:extLst>
          </p:cNvPr>
          <p:cNvSpPr/>
          <p:nvPr/>
        </p:nvSpPr>
        <p:spPr>
          <a:xfrm>
            <a:off x="462668" y="3395801"/>
            <a:ext cx="6459708" cy="6680293"/>
          </a:xfrm>
          <a:prstGeom prst="rect">
            <a:avLst/>
          </a:prstGeom>
          <a:solidFill>
            <a:schemeClr val="bg1"/>
          </a:solidFill>
          <a:ln w="57150">
            <a:solidFill>
              <a:srgbClr val="EF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 name="object 74">
            <a:extLst>
              <a:ext uri="{FF2B5EF4-FFF2-40B4-BE49-F238E27FC236}">
                <a16:creationId xmlns:a16="http://schemas.microsoft.com/office/drawing/2014/main" id="{3E5E25E7-227F-15C3-C227-113FA38C041F}"/>
              </a:ext>
            </a:extLst>
          </p:cNvPr>
          <p:cNvSpPr/>
          <p:nvPr/>
        </p:nvSpPr>
        <p:spPr>
          <a:xfrm>
            <a:off x="7167640" y="10323633"/>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26" name="object 70">
            <a:extLst>
              <a:ext uri="{FF2B5EF4-FFF2-40B4-BE49-F238E27FC236}">
                <a16:creationId xmlns:a16="http://schemas.microsoft.com/office/drawing/2014/main" id="{92EFB455-4569-4B92-90F3-5729F80B0FB6}"/>
              </a:ext>
            </a:extLst>
          </p:cNvPr>
          <p:cNvSpPr txBox="1"/>
          <p:nvPr/>
        </p:nvSpPr>
        <p:spPr>
          <a:xfrm>
            <a:off x="7205991" y="10327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12</a:t>
            </a:r>
            <a:endParaRPr sz="699">
              <a:latin typeface="PMingLiU" panose="02020500000000000000" pitchFamily="18" charset="-120"/>
              <a:ea typeface="PMingLiU" panose="02020500000000000000" pitchFamily="18" charset="-120"/>
              <a:cs typeface="PMingLiU"/>
            </a:endParaRPr>
          </a:p>
        </p:txBody>
      </p:sp>
      <p:sp>
        <p:nvSpPr>
          <p:cNvPr id="39" name="テキスト ボックス 38">
            <a:extLst>
              <a:ext uri="{FF2B5EF4-FFF2-40B4-BE49-F238E27FC236}">
                <a16:creationId xmlns:a16="http://schemas.microsoft.com/office/drawing/2014/main" id="{A737E205-DE14-38D7-CEB0-F58CEB88626E}"/>
              </a:ext>
            </a:extLst>
          </p:cNvPr>
          <p:cNvSpPr txBox="1"/>
          <p:nvPr/>
        </p:nvSpPr>
        <p:spPr>
          <a:xfrm>
            <a:off x="1587774" y="1663157"/>
            <a:ext cx="1454244" cy="523220"/>
          </a:xfrm>
          <a:prstGeom prst="rect">
            <a:avLst/>
          </a:prstGeom>
          <a:noFill/>
        </p:spPr>
        <p:txBody>
          <a:bodyPr wrap="none" rtlCol="0">
            <a:spAutoFit/>
          </a:bodyPr>
          <a:lstStyle/>
          <a:p>
            <a:r>
              <a:rPr lang="ja-JP" altLang="en-US" sz="1400" b="1">
                <a:solidFill>
                  <a:schemeClr val="bg1"/>
                </a:solidFill>
              </a:rPr>
              <a:t>次のテーマを</a:t>
            </a:r>
            <a:endParaRPr lang="en-US" altLang="ja-JP" sz="1400" b="1">
              <a:solidFill>
                <a:schemeClr val="bg1"/>
              </a:solidFill>
            </a:endParaRPr>
          </a:p>
          <a:p>
            <a:r>
              <a:rPr lang="ja-JP" altLang="en-US" sz="1400" b="1">
                <a:solidFill>
                  <a:schemeClr val="bg1"/>
                </a:solidFill>
              </a:rPr>
              <a:t>見つけるポイント</a:t>
            </a:r>
          </a:p>
        </p:txBody>
      </p:sp>
      <p:sp>
        <p:nvSpPr>
          <p:cNvPr id="5" name="吹き出し: 角を丸めた四角形 4">
            <a:extLst>
              <a:ext uri="{FF2B5EF4-FFF2-40B4-BE49-F238E27FC236}">
                <a16:creationId xmlns:a16="http://schemas.microsoft.com/office/drawing/2014/main" id="{5281E6B7-C1C3-18CC-658A-F681AEC966CB}"/>
              </a:ext>
            </a:extLst>
          </p:cNvPr>
          <p:cNvSpPr/>
          <p:nvPr/>
        </p:nvSpPr>
        <p:spPr>
          <a:xfrm>
            <a:off x="906469" y="1477422"/>
            <a:ext cx="4275658" cy="842840"/>
          </a:xfrm>
          <a:prstGeom prst="wedgeRoundRectCallout">
            <a:avLst>
              <a:gd name="adj1" fmla="val 62335"/>
              <a:gd name="adj2" fmla="val -22076"/>
              <a:gd name="adj3" fmla="val 16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7" name="図 6">
            <a:extLst>
              <a:ext uri="{FF2B5EF4-FFF2-40B4-BE49-F238E27FC236}">
                <a16:creationId xmlns:a16="http://schemas.microsoft.com/office/drawing/2014/main" id="{215F9248-1786-9D4C-089F-B604B2263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766" y="957540"/>
            <a:ext cx="1545610" cy="2007120"/>
          </a:xfrm>
          <a:prstGeom prst="rect">
            <a:avLst/>
          </a:prstGeom>
        </p:spPr>
      </p:pic>
      <p:sp>
        <p:nvSpPr>
          <p:cNvPr id="18" name="object 77">
            <a:extLst>
              <a:ext uri="{FF2B5EF4-FFF2-40B4-BE49-F238E27FC236}">
                <a16:creationId xmlns:a16="http://schemas.microsoft.com/office/drawing/2014/main" id="{B0B2C7D8-0033-C29A-C638-88DF6431029B}"/>
              </a:ext>
            </a:extLst>
          </p:cNvPr>
          <p:cNvSpPr txBox="1"/>
          <p:nvPr/>
        </p:nvSpPr>
        <p:spPr>
          <a:xfrm>
            <a:off x="379244" y="2789062"/>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問いの種類</a:t>
            </a:r>
            <a:endParaRPr sz="1562" b="1">
              <a:solidFill>
                <a:schemeClr val="bg1"/>
              </a:solidFill>
              <a:latin typeface="Microsoft JhengHei"/>
              <a:cs typeface="Microsoft JhengHei"/>
            </a:endParaRPr>
          </a:p>
        </p:txBody>
      </p:sp>
      <p:sp>
        <p:nvSpPr>
          <p:cNvPr id="21" name="正方形/長方形 20">
            <a:extLst>
              <a:ext uri="{FF2B5EF4-FFF2-40B4-BE49-F238E27FC236}">
                <a16:creationId xmlns:a16="http://schemas.microsoft.com/office/drawing/2014/main" id="{B331D116-2D4E-4545-DAF2-B9C5F9382CB7}"/>
              </a:ext>
            </a:extLst>
          </p:cNvPr>
          <p:cNvSpPr/>
          <p:nvPr/>
        </p:nvSpPr>
        <p:spPr>
          <a:xfrm>
            <a:off x="480664" y="3405062"/>
            <a:ext cx="6442712" cy="432389"/>
          </a:xfrm>
          <a:prstGeom prst="rect">
            <a:avLst/>
          </a:prstGeom>
          <a:solidFill>
            <a:srgbClr val="EF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22" name="object 77">
            <a:extLst>
              <a:ext uri="{FF2B5EF4-FFF2-40B4-BE49-F238E27FC236}">
                <a16:creationId xmlns:a16="http://schemas.microsoft.com/office/drawing/2014/main" id="{49E0CA33-C669-A760-CD8C-64C8ED3EC4C2}"/>
              </a:ext>
            </a:extLst>
          </p:cNvPr>
          <p:cNvSpPr txBox="1"/>
          <p:nvPr/>
        </p:nvSpPr>
        <p:spPr>
          <a:xfrm>
            <a:off x="1142595" y="3438448"/>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「問い」の特徴</a:t>
            </a:r>
            <a:endParaRPr sz="1562" b="1">
              <a:solidFill>
                <a:schemeClr val="bg1"/>
              </a:solidFill>
              <a:latin typeface="Microsoft JhengHei"/>
              <a:cs typeface="Microsoft JhengHei"/>
            </a:endParaRPr>
          </a:p>
        </p:txBody>
      </p:sp>
      <p:cxnSp>
        <p:nvCxnSpPr>
          <p:cNvPr id="31" name="直線コネクタ 30">
            <a:extLst>
              <a:ext uri="{FF2B5EF4-FFF2-40B4-BE49-F238E27FC236}">
                <a16:creationId xmlns:a16="http://schemas.microsoft.com/office/drawing/2014/main" id="{997B44A0-49CF-0140-07C6-DE6405047C82}"/>
              </a:ext>
            </a:extLst>
          </p:cNvPr>
          <p:cNvCxnSpPr>
            <a:cxnSpLocks/>
            <a:endCxn id="102" idx="2"/>
          </p:cNvCxnSpPr>
          <p:nvPr/>
        </p:nvCxnSpPr>
        <p:spPr>
          <a:xfrm>
            <a:off x="3692360" y="3828868"/>
            <a:ext cx="165" cy="6247222"/>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8638148-AEC6-8932-DF80-6B330CEE9D1E}"/>
              </a:ext>
            </a:extLst>
          </p:cNvPr>
          <p:cNvCxnSpPr>
            <a:cxnSpLocks/>
          </p:cNvCxnSpPr>
          <p:nvPr/>
        </p:nvCxnSpPr>
        <p:spPr>
          <a:xfrm>
            <a:off x="3693523" y="3323167"/>
            <a:ext cx="0" cy="4990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bject 77">
            <a:extLst>
              <a:ext uri="{FF2B5EF4-FFF2-40B4-BE49-F238E27FC236}">
                <a16:creationId xmlns:a16="http://schemas.microsoft.com/office/drawing/2014/main" id="{53CAB183-2ACA-8FD4-7CBB-42372B7A4243}"/>
              </a:ext>
            </a:extLst>
          </p:cNvPr>
          <p:cNvSpPr txBox="1"/>
          <p:nvPr/>
        </p:nvSpPr>
        <p:spPr>
          <a:xfrm>
            <a:off x="4477866" y="3432491"/>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「問い」の例</a:t>
            </a:r>
            <a:endParaRPr sz="1562" b="1">
              <a:solidFill>
                <a:schemeClr val="bg1"/>
              </a:solidFill>
              <a:latin typeface="Microsoft JhengHei"/>
              <a:cs typeface="Microsoft JhengHei"/>
            </a:endParaRPr>
          </a:p>
        </p:txBody>
      </p:sp>
      <p:cxnSp>
        <p:nvCxnSpPr>
          <p:cNvPr id="43" name="直線コネクタ 42">
            <a:extLst>
              <a:ext uri="{FF2B5EF4-FFF2-40B4-BE49-F238E27FC236}">
                <a16:creationId xmlns:a16="http://schemas.microsoft.com/office/drawing/2014/main" id="{1A5D63FE-42A9-0BB2-A583-5587B078330C}"/>
              </a:ext>
            </a:extLst>
          </p:cNvPr>
          <p:cNvCxnSpPr>
            <a:cxnSpLocks/>
          </p:cNvCxnSpPr>
          <p:nvPr/>
        </p:nvCxnSpPr>
        <p:spPr>
          <a:xfrm flipH="1">
            <a:off x="474669" y="4832511"/>
            <a:ext cx="6436578" cy="20817"/>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E1E984D-7C51-9D56-860B-1B7F58A10ABA}"/>
              </a:ext>
            </a:extLst>
          </p:cNvPr>
          <p:cNvCxnSpPr>
            <a:cxnSpLocks/>
          </p:cNvCxnSpPr>
          <p:nvPr/>
        </p:nvCxnSpPr>
        <p:spPr>
          <a:xfrm flipH="1">
            <a:off x="3702997" y="5524596"/>
            <a:ext cx="3207212" cy="7931"/>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2623077-651C-9183-2E1F-0E38CB954752}"/>
              </a:ext>
            </a:extLst>
          </p:cNvPr>
          <p:cNvCxnSpPr>
            <a:cxnSpLocks/>
          </p:cNvCxnSpPr>
          <p:nvPr/>
        </p:nvCxnSpPr>
        <p:spPr>
          <a:xfrm flipH="1" flipV="1">
            <a:off x="446430" y="7671629"/>
            <a:ext cx="6490837" cy="699"/>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D4EF058-281B-FF40-F9D6-18A64C1D2842}"/>
              </a:ext>
            </a:extLst>
          </p:cNvPr>
          <p:cNvCxnSpPr>
            <a:cxnSpLocks/>
          </p:cNvCxnSpPr>
          <p:nvPr/>
        </p:nvCxnSpPr>
        <p:spPr>
          <a:xfrm flipH="1" flipV="1">
            <a:off x="463630" y="8845572"/>
            <a:ext cx="6474986" cy="469"/>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A1CE900-41B3-A913-3B19-44CF5210BD01}"/>
              </a:ext>
            </a:extLst>
          </p:cNvPr>
          <p:cNvCxnSpPr>
            <a:cxnSpLocks/>
          </p:cNvCxnSpPr>
          <p:nvPr/>
        </p:nvCxnSpPr>
        <p:spPr>
          <a:xfrm flipH="1">
            <a:off x="3692356" y="6824174"/>
            <a:ext cx="3204194" cy="8216"/>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E849E89A-3B0E-FE8E-7318-8BE034177F0C}"/>
              </a:ext>
            </a:extLst>
          </p:cNvPr>
          <p:cNvSpPr txBox="1"/>
          <p:nvPr/>
        </p:nvSpPr>
        <p:spPr>
          <a:xfrm>
            <a:off x="526358" y="4424018"/>
            <a:ext cx="3145198"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→その事象や状況、結果に対する原因は何か？</a:t>
            </a:r>
          </a:p>
        </p:txBody>
      </p:sp>
      <p:sp>
        <p:nvSpPr>
          <p:cNvPr id="73" name="テキスト ボックス 72">
            <a:extLst>
              <a:ext uri="{FF2B5EF4-FFF2-40B4-BE49-F238E27FC236}">
                <a16:creationId xmlns:a16="http://schemas.microsoft.com/office/drawing/2014/main" id="{E971125F-43E4-24B8-E74F-29EAC672B4C4}"/>
              </a:ext>
            </a:extLst>
          </p:cNvPr>
          <p:cNvSpPr txBox="1"/>
          <p:nvPr/>
        </p:nvSpPr>
        <p:spPr>
          <a:xfrm>
            <a:off x="487014" y="4021213"/>
            <a:ext cx="3197227"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① 原因（なぜ）を問う「問い」</a:t>
            </a:r>
          </a:p>
        </p:txBody>
      </p:sp>
      <p:sp>
        <p:nvSpPr>
          <p:cNvPr id="74" name="テキスト ボックス 73">
            <a:extLst>
              <a:ext uri="{FF2B5EF4-FFF2-40B4-BE49-F238E27FC236}">
                <a16:creationId xmlns:a16="http://schemas.microsoft.com/office/drawing/2014/main" id="{2E84AB1A-4897-CFEE-72C6-A5F026C0A8D3}"/>
              </a:ext>
            </a:extLst>
          </p:cNvPr>
          <p:cNvSpPr txBox="1"/>
          <p:nvPr/>
        </p:nvSpPr>
        <p:spPr>
          <a:xfrm>
            <a:off x="600609" y="6240280"/>
            <a:ext cx="2996330"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→他の対象と比較することで、その程度や異なる側面を知る</a:t>
            </a:r>
          </a:p>
        </p:txBody>
      </p:sp>
      <p:sp>
        <p:nvSpPr>
          <p:cNvPr id="76" name="テキスト ボックス 75">
            <a:extLst>
              <a:ext uri="{FF2B5EF4-FFF2-40B4-BE49-F238E27FC236}">
                <a16:creationId xmlns:a16="http://schemas.microsoft.com/office/drawing/2014/main" id="{2314CE14-1A4C-7590-C62E-A8B8716B7FD3}"/>
              </a:ext>
            </a:extLst>
          </p:cNvPr>
          <p:cNvSpPr txBox="1"/>
          <p:nvPr/>
        </p:nvSpPr>
        <p:spPr>
          <a:xfrm>
            <a:off x="522457" y="5862136"/>
            <a:ext cx="2917208"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②比較をおこなう「問い」</a:t>
            </a:r>
          </a:p>
        </p:txBody>
      </p:sp>
      <p:sp>
        <p:nvSpPr>
          <p:cNvPr id="78" name="テキスト ボックス 77">
            <a:extLst>
              <a:ext uri="{FF2B5EF4-FFF2-40B4-BE49-F238E27FC236}">
                <a16:creationId xmlns:a16="http://schemas.microsoft.com/office/drawing/2014/main" id="{D5BC9E35-1193-B1E2-86BE-68FB21BC252E}"/>
              </a:ext>
            </a:extLst>
          </p:cNvPr>
          <p:cNvSpPr txBox="1"/>
          <p:nvPr/>
        </p:nvSpPr>
        <p:spPr>
          <a:xfrm>
            <a:off x="554561" y="8186515"/>
            <a:ext cx="309912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→実際に今、どのような影響が生じているのか？</a:t>
            </a:r>
          </a:p>
          <a:p>
            <a:r>
              <a:rPr lang="ja-JP" altLang="en-US" sz="1200">
                <a:latin typeface="Meiryo UI" panose="020B0604030504040204" pitchFamily="50" charset="-128"/>
                <a:ea typeface="Meiryo UI" panose="020B0604030504040204" pitchFamily="50" charset="-128"/>
              </a:rPr>
              <a:t>→今後どのような影響が生じるのか？</a:t>
            </a:r>
          </a:p>
        </p:txBody>
      </p:sp>
      <p:sp>
        <p:nvSpPr>
          <p:cNvPr id="79" name="テキスト ボックス 78">
            <a:extLst>
              <a:ext uri="{FF2B5EF4-FFF2-40B4-BE49-F238E27FC236}">
                <a16:creationId xmlns:a16="http://schemas.microsoft.com/office/drawing/2014/main" id="{E05E9DC4-6D7C-29C2-C0E2-38223E6E126F}"/>
              </a:ext>
            </a:extLst>
          </p:cNvPr>
          <p:cNvSpPr txBox="1"/>
          <p:nvPr/>
        </p:nvSpPr>
        <p:spPr>
          <a:xfrm>
            <a:off x="534581" y="7818514"/>
            <a:ext cx="2917208"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③ 影響を問う「問い」</a:t>
            </a:r>
          </a:p>
        </p:txBody>
      </p:sp>
      <p:sp>
        <p:nvSpPr>
          <p:cNvPr id="80" name="テキスト ボックス 79">
            <a:extLst>
              <a:ext uri="{FF2B5EF4-FFF2-40B4-BE49-F238E27FC236}">
                <a16:creationId xmlns:a16="http://schemas.microsoft.com/office/drawing/2014/main" id="{7F003BC9-6081-3671-95B2-8DCA904A3F02}"/>
              </a:ext>
            </a:extLst>
          </p:cNvPr>
          <p:cNvSpPr txBox="1"/>
          <p:nvPr/>
        </p:nvSpPr>
        <p:spPr>
          <a:xfrm>
            <a:off x="526092" y="9395718"/>
            <a:ext cx="3229927"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→どのような方法を用いるのか？</a:t>
            </a:r>
          </a:p>
          <a:p>
            <a:r>
              <a:rPr lang="ja-JP" altLang="en-US" sz="1200">
                <a:latin typeface="Meiryo UI" panose="020B0604030504040204" pitchFamily="50" charset="-128"/>
                <a:ea typeface="Meiryo UI" panose="020B0604030504040204" pitchFamily="50" charset="-128"/>
              </a:rPr>
              <a:t>→その事象や状況にはどのような関連があるのか？</a:t>
            </a:r>
          </a:p>
        </p:txBody>
      </p:sp>
      <p:sp>
        <p:nvSpPr>
          <p:cNvPr id="81" name="テキスト ボックス 80">
            <a:extLst>
              <a:ext uri="{FF2B5EF4-FFF2-40B4-BE49-F238E27FC236}">
                <a16:creationId xmlns:a16="http://schemas.microsoft.com/office/drawing/2014/main" id="{492357B4-4A55-BACF-CB60-75B0ADCA639C}"/>
              </a:ext>
            </a:extLst>
          </p:cNvPr>
          <p:cNvSpPr txBox="1"/>
          <p:nvPr/>
        </p:nvSpPr>
        <p:spPr>
          <a:xfrm>
            <a:off x="504243" y="9043918"/>
            <a:ext cx="3255856"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④ 方法や関連性を問う「問い」</a:t>
            </a:r>
          </a:p>
        </p:txBody>
      </p:sp>
      <p:sp>
        <p:nvSpPr>
          <p:cNvPr id="93" name="テキスト ボックス 92">
            <a:extLst>
              <a:ext uri="{FF2B5EF4-FFF2-40B4-BE49-F238E27FC236}">
                <a16:creationId xmlns:a16="http://schemas.microsoft.com/office/drawing/2014/main" id="{859DABEE-CCA4-DCC8-C14C-6AF015D7EBCB}"/>
              </a:ext>
            </a:extLst>
          </p:cNvPr>
          <p:cNvSpPr txBox="1"/>
          <p:nvPr/>
        </p:nvSpPr>
        <p:spPr>
          <a:xfrm>
            <a:off x="3696703" y="3982967"/>
            <a:ext cx="3214547"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■なぜ鹿児島は○○なのか？</a:t>
            </a:r>
          </a:p>
          <a:p>
            <a:r>
              <a:rPr lang="ja-JP" altLang="en-US" sz="1200">
                <a:latin typeface="Meiryo UI" panose="020B0604030504040204" pitchFamily="50" charset="-128"/>
                <a:ea typeface="Meiryo UI" panose="020B0604030504040204" pitchFamily="50" charset="-128"/>
              </a:rPr>
              <a:t>■なぜ鹿児島では○○が盛んなのか？</a:t>
            </a:r>
          </a:p>
          <a:p>
            <a:r>
              <a:rPr lang="ja-JP" altLang="en-US" sz="1200">
                <a:latin typeface="Meiryo UI" panose="020B0604030504040204" pitchFamily="50" charset="-128"/>
                <a:ea typeface="Meiryo UI" panose="020B0604030504040204" pitchFamily="50" charset="-128"/>
              </a:rPr>
              <a:t>■なぜ鹿児島で○○が起こったのか？</a:t>
            </a:r>
          </a:p>
        </p:txBody>
      </p:sp>
      <p:sp>
        <p:nvSpPr>
          <p:cNvPr id="94" name="テキスト ボックス 93">
            <a:extLst>
              <a:ext uri="{FF2B5EF4-FFF2-40B4-BE49-F238E27FC236}">
                <a16:creationId xmlns:a16="http://schemas.microsoft.com/office/drawing/2014/main" id="{A74154BC-30F9-E164-7448-9667A4E1332E}"/>
              </a:ext>
            </a:extLst>
          </p:cNvPr>
          <p:cNvSpPr txBox="1"/>
          <p:nvPr/>
        </p:nvSpPr>
        <p:spPr>
          <a:xfrm>
            <a:off x="3713063" y="4944022"/>
            <a:ext cx="3230592"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■○○はどれくらいのレベルなのか？</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r>
              <a:rPr lang="ja-JP" altLang="en-US" sz="1200" b="1">
                <a:solidFill>
                  <a:schemeClr val="accent6">
                    <a:lumMod val="50000"/>
                  </a:schemeClr>
                </a:solidFill>
              </a:rPr>
              <a:t> 　　　</a:t>
            </a:r>
            <a:r>
              <a:rPr lang="ja-JP" altLang="en-US" sz="1200" b="1">
                <a:solidFill>
                  <a:schemeClr val="accent6">
                    <a:lumMod val="50000"/>
                  </a:schemeClr>
                </a:solidFill>
                <a:latin typeface="Meiryo UI" panose="020B0604030504040204" pitchFamily="50" charset="-128"/>
                <a:ea typeface="Meiryo UI" panose="020B0604030504040204" pitchFamily="50" charset="-128"/>
              </a:rPr>
              <a:t>（程度の比較） </a:t>
            </a:r>
            <a:r>
              <a:rPr lang="ja-JP" altLang="en-US" sz="1200">
                <a:latin typeface="Meiryo UI" panose="020B0604030504040204" pitchFamily="50" charset="-128"/>
                <a:ea typeface="Meiryo UI" panose="020B0604030504040204" pitchFamily="50" charset="-128"/>
              </a:rPr>
              <a:t>　　　　　　　　　　　　　　　　　　　　　　　　　　　　　　　　　　　　　　　　</a:t>
            </a:r>
            <a:endParaRPr lang="ja-JP" altLang="en-US" sz="1200" b="1">
              <a:solidFill>
                <a:schemeClr val="accent6">
                  <a:lumMod val="50000"/>
                </a:schemeClr>
              </a:solidFill>
            </a:endParaRPr>
          </a:p>
        </p:txBody>
      </p:sp>
      <p:sp>
        <p:nvSpPr>
          <p:cNvPr id="96" name="テキスト ボックス 95">
            <a:extLst>
              <a:ext uri="{FF2B5EF4-FFF2-40B4-BE49-F238E27FC236}">
                <a16:creationId xmlns:a16="http://schemas.microsoft.com/office/drawing/2014/main" id="{80850B1F-D413-9BEF-590D-1EE1BBE66347}"/>
              </a:ext>
            </a:extLst>
          </p:cNvPr>
          <p:cNvSpPr txBox="1"/>
          <p:nvPr/>
        </p:nvSpPr>
        <p:spPr>
          <a:xfrm>
            <a:off x="3710313" y="5755406"/>
            <a:ext cx="3111021" cy="830997"/>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■他の地域ではどうなのか？</a:t>
            </a:r>
          </a:p>
          <a:p>
            <a:r>
              <a:rPr lang="ja-JP" altLang="en-US" sz="1200">
                <a:latin typeface="Meiryo UI" panose="020B0604030504040204" pitchFamily="50" charset="-128"/>
                <a:ea typeface="Meiryo UI" panose="020B0604030504040204" pitchFamily="50" charset="-128"/>
              </a:rPr>
              <a:t>■○○のための条件は何か？／異なる条件ではどうなるのか？</a:t>
            </a:r>
            <a:endParaRPr lang="en-US" altLang="ja-JP" sz="1200">
              <a:latin typeface="Meiryo UI" panose="020B0604030504040204" pitchFamily="50" charset="-128"/>
              <a:ea typeface="Meiryo UI" panose="020B0604030504040204" pitchFamily="50" charset="-128"/>
            </a:endParaRPr>
          </a:p>
          <a:p>
            <a:r>
              <a:rPr lang="ja-JP" altLang="en-US" sz="1200" b="1">
                <a:solidFill>
                  <a:schemeClr val="accent6">
                    <a:lumMod val="50000"/>
                  </a:schemeClr>
                </a:solidFill>
                <a:latin typeface="Meiryo UI" panose="020B0604030504040204" pitchFamily="50" charset="-128"/>
                <a:ea typeface="Meiryo UI" panose="020B0604030504040204" pitchFamily="50" charset="-128"/>
              </a:rPr>
              <a:t>　　　　　　　　　（他の地域や条件との比較）</a:t>
            </a:r>
          </a:p>
        </p:txBody>
      </p:sp>
      <p:sp>
        <p:nvSpPr>
          <p:cNvPr id="106" name="テキスト ボックス 105">
            <a:extLst>
              <a:ext uri="{FF2B5EF4-FFF2-40B4-BE49-F238E27FC236}">
                <a16:creationId xmlns:a16="http://schemas.microsoft.com/office/drawing/2014/main" id="{1ADE7C9E-52EA-C638-9777-1B1D75F5972F}"/>
              </a:ext>
            </a:extLst>
          </p:cNvPr>
          <p:cNvSpPr txBox="1"/>
          <p:nvPr/>
        </p:nvSpPr>
        <p:spPr>
          <a:xfrm>
            <a:off x="3684236" y="6914870"/>
            <a:ext cx="3341828"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■過去と比べて〇〇はどのように変化しているのか？</a:t>
            </a:r>
          </a:p>
          <a:p>
            <a:r>
              <a:rPr lang="ja-JP" altLang="en-US" sz="1200" b="1">
                <a:solidFill>
                  <a:schemeClr val="accent6">
                    <a:lumMod val="50000"/>
                  </a:schemeClr>
                </a:solidFill>
                <a:latin typeface="Meiryo UI" panose="020B0604030504040204" pitchFamily="50" charset="-128"/>
                <a:ea typeface="Meiryo UI" panose="020B0604030504040204" pitchFamily="50" charset="-128"/>
              </a:rPr>
              <a:t>　　　　　　　　　　　　　　　（過去との比較）</a:t>
            </a:r>
          </a:p>
        </p:txBody>
      </p:sp>
      <p:sp>
        <p:nvSpPr>
          <p:cNvPr id="107" name="テキスト ボックス 106">
            <a:extLst>
              <a:ext uri="{FF2B5EF4-FFF2-40B4-BE49-F238E27FC236}">
                <a16:creationId xmlns:a16="http://schemas.microsoft.com/office/drawing/2014/main" id="{8AB97CC9-73EE-6F70-E5DF-2058CF1B3550}"/>
              </a:ext>
            </a:extLst>
          </p:cNvPr>
          <p:cNvSpPr txBox="1"/>
          <p:nvPr/>
        </p:nvSpPr>
        <p:spPr>
          <a:xfrm>
            <a:off x="3756015" y="7925642"/>
            <a:ext cx="3175700"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■○○はどのような影響をもたらしたのか？</a:t>
            </a:r>
          </a:p>
          <a:p>
            <a:r>
              <a:rPr lang="ja-JP" altLang="en-US" sz="1200">
                <a:latin typeface="Meiryo UI" panose="020B0604030504040204" pitchFamily="50" charset="-128"/>
                <a:ea typeface="Meiryo UI" panose="020B0604030504040204" pitchFamily="50" charset="-128"/>
              </a:rPr>
              <a:t>■○○によって今後どのようなことが起こるのか？</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r>
              <a:rPr lang="ja-JP" altLang="en-US" sz="1200" b="1">
                <a:solidFill>
                  <a:schemeClr val="accent6">
                    <a:lumMod val="50000"/>
                  </a:schemeClr>
                </a:solidFill>
                <a:latin typeface="Meiryo UI" panose="020B0604030504040204" pitchFamily="50" charset="-128"/>
                <a:ea typeface="Meiryo UI" panose="020B0604030504040204" pitchFamily="50" charset="-128"/>
              </a:rPr>
              <a:t> 　 （影響）</a:t>
            </a:r>
          </a:p>
        </p:txBody>
      </p:sp>
      <p:sp>
        <p:nvSpPr>
          <p:cNvPr id="109" name="テキスト ボックス 108">
            <a:extLst>
              <a:ext uri="{FF2B5EF4-FFF2-40B4-BE49-F238E27FC236}">
                <a16:creationId xmlns:a16="http://schemas.microsoft.com/office/drawing/2014/main" id="{C027B082-0F0E-AD3D-2C52-E8F676D2A078}"/>
              </a:ext>
            </a:extLst>
          </p:cNvPr>
          <p:cNvSpPr txBox="1"/>
          <p:nvPr/>
        </p:nvSpPr>
        <p:spPr>
          <a:xfrm>
            <a:off x="3761100" y="9205617"/>
            <a:ext cx="3001550"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■どのようにして○○はおこなわれているのか？</a:t>
            </a:r>
          </a:p>
          <a:p>
            <a:r>
              <a:rPr lang="ja-JP" altLang="en-US" sz="1200">
                <a:latin typeface="Meiryo UI" panose="020B0604030504040204" pitchFamily="50" charset="-128"/>
                <a:ea typeface="Meiryo UI" panose="020B0604030504040204" pitchFamily="50" charset="-128"/>
              </a:rPr>
              <a:t>■○○と△△にはどのような関連があるのか？</a:t>
            </a:r>
          </a:p>
        </p:txBody>
      </p:sp>
      <p:sp>
        <p:nvSpPr>
          <p:cNvPr id="8" name="テキスト ボックス 7">
            <a:extLst>
              <a:ext uri="{FF2B5EF4-FFF2-40B4-BE49-F238E27FC236}">
                <a16:creationId xmlns:a16="http://schemas.microsoft.com/office/drawing/2014/main" id="{5FD9004A-D2E5-FCB7-31C4-E87B3DF79465}"/>
              </a:ext>
            </a:extLst>
          </p:cNvPr>
          <p:cNvSpPr txBox="1"/>
          <p:nvPr/>
        </p:nvSpPr>
        <p:spPr>
          <a:xfrm>
            <a:off x="1001946" y="1686513"/>
            <a:ext cx="403113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難しく考えずにまずは、「なんでだろう？」「どうしてだろう？」と疑問に思うことから問いを考えてみましょう。</a:t>
            </a:r>
          </a:p>
        </p:txBody>
      </p:sp>
    </p:spTree>
    <p:extLst>
      <p:ext uri="{BB962C8B-B14F-4D97-AF65-F5344CB8AC3E}">
        <p14:creationId xmlns:p14="http://schemas.microsoft.com/office/powerpoint/2010/main" val="421559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4472BD28-4A8D-A626-E4FD-F25838A8A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6" y="314613"/>
            <a:ext cx="7027163" cy="1485900"/>
          </a:xfrm>
          <a:prstGeom prst="rect">
            <a:avLst/>
          </a:prstGeom>
        </p:spPr>
      </p:pic>
      <p:sp>
        <p:nvSpPr>
          <p:cNvPr id="9" name="正方形/長方形 8">
            <a:extLst>
              <a:ext uri="{FF2B5EF4-FFF2-40B4-BE49-F238E27FC236}">
                <a16:creationId xmlns:a16="http://schemas.microsoft.com/office/drawing/2014/main" id="{D91EBEA2-05A9-FF64-64EF-AB8F5767CB08}"/>
              </a:ext>
            </a:extLst>
          </p:cNvPr>
          <p:cNvSpPr/>
          <p:nvPr/>
        </p:nvSpPr>
        <p:spPr>
          <a:xfrm>
            <a:off x="480096" y="5242196"/>
            <a:ext cx="6484023" cy="4933276"/>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 name="object 8"/>
          <p:cNvSpPr/>
          <p:nvPr/>
        </p:nvSpPr>
        <p:spPr>
          <a:xfrm>
            <a:off x="706551" y="2914125"/>
            <a:ext cx="6421565"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74" name="図 73">
            <a:extLst>
              <a:ext uri="{FF2B5EF4-FFF2-40B4-BE49-F238E27FC236}">
                <a16:creationId xmlns:a16="http://schemas.microsoft.com/office/drawing/2014/main" id="{F65301C4-4E08-048B-7461-4BC6CCE83361}"/>
              </a:ext>
            </a:extLst>
          </p:cNvPr>
          <p:cNvPicPr>
            <a:picLocks noChangeAspect="1"/>
          </p:cNvPicPr>
          <p:nvPr/>
        </p:nvPicPr>
        <p:blipFill rotWithShape="1">
          <a:blip r:embed="rId4">
            <a:extLst>
              <a:ext uri="{28A0092B-C50C-407E-A947-70E740481C1C}">
                <a14:useLocalDpi xmlns:a14="http://schemas.microsoft.com/office/drawing/2010/main" val="0"/>
              </a:ext>
            </a:extLst>
          </a:blip>
          <a:srcRect l="2454" t="26723" r="10060" b="17621"/>
          <a:stretch/>
        </p:blipFill>
        <p:spPr>
          <a:xfrm>
            <a:off x="862759" y="3003622"/>
            <a:ext cx="6147797" cy="394410"/>
          </a:xfrm>
          <a:prstGeom prst="rect">
            <a:avLst/>
          </a:prstGeom>
        </p:spPr>
      </p:pic>
      <p:sp>
        <p:nvSpPr>
          <p:cNvPr id="55" name="object 19">
            <a:extLst>
              <a:ext uri="{FF2B5EF4-FFF2-40B4-BE49-F238E27FC236}">
                <a16:creationId xmlns:a16="http://schemas.microsoft.com/office/drawing/2014/main" id="{29DD74F9-89A2-A7BC-5035-7EB2E65653CB}"/>
              </a:ext>
            </a:extLst>
          </p:cNvPr>
          <p:cNvSpPr/>
          <p:nvPr/>
        </p:nvSpPr>
        <p:spPr>
          <a:xfrm>
            <a:off x="721989" y="439131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FF6600"/>
          </a:solidFill>
        </p:spPr>
        <p:txBody>
          <a:bodyPr wrap="square" lIns="0" tIns="0" rIns="0" bIns="0" rtlCol="0"/>
          <a:lstStyle/>
          <a:p>
            <a:endParaRPr sz="1562"/>
          </a:p>
        </p:txBody>
      </p:sp>
      <p:sp>
        <p:nvSpPr>
          <p:cNvPr id="14" name="object 14"/>
          <p:cNvSpPr txBox="1"/>
          <p:nvPr/>
        </p:nvSpPr>
        <p:spPr>
          <a:xfrm>
            <a:off x="6187015" y="543159"/>
            <a:ext cx="809625"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EE7500"/>
                </a:solidFill>
                <a:latin typeface="Microsoft JhengHei"/>
                <a:cs typeface="Microsoft JhengHei"/>
              </a:rPr>
              <a:t>現地</a:t>
            </a:r>
            <a:endParaRPr lang="en-US" altLang="ja-JP" sz="2400" b="1">
              <a:solidFill>
                <a:srgbClr val="EE7500"/>
              </a:solidFill>
              <a:latin typeface="Microsoft JhengHei"/>
              <a:cs typeface="Microsoft JhengHei"/>
            </a:endParaRPr>
          </a:p>
          <a:p>
            <a:pPr marL="12699" algn="ctr">
              <a:spcBef>
                <a:spcPts val="121"/>
              </a:spcBef>
            </a:pPr>
            <a:r>
              <a:rPr lang="ja-JP" altLang="en-US" sz="2400" b="1">
                <a:solidFill>
                  <a:srgbClr val="EE7500"/>
                </a:solidFill>
                <a:latin typeface="Microsoft JhengHei"/>
                <a:cs typeface="Microsoft JhengHei"/>
              </a:rPr>
              <a:t>学習</a:t>
            </a:r>
          </a:p>
        </p:txBody>
      </p:sp>
      <p:sp>
        <p:nvSpPr>
          <p:cNvPr id="21" name="object 21"/>
          <p:cNvSpPr/>
          <p:nvPr/>
        </p:nvSpPr>
        <p:spPr>
          <a:xfrm>
            <a:off x="467601" y="2624907"/>
            <a:ext cx="6660515" cy="0"/>
          </a:xfrm>
          <a:custGeom>
            <a:avLst/>
            <a:gdLst/>
            <a:ahLst/>
            <a:cxnLst/>
            <a:rect l="l" t="t" r="r" b="b"/>
            <a:pathLst>
              <a:path w="6660515">
                <a:moveTo>
                  <a:pt x="0" y="0"/>
                </a:moveTo>
                <a:lnTo>
                  <a:pt x="6659994" y="0"/>
                </a:lnTo>
              </a:path>
            </a:pathLst>
          </a:custGeom>
          <a:ln w="12700">
            <a:solidFill>
              <a:srgbClr val="EE7800"/>
            </a:solidFill>
          </a:ln>
        </p:spPr>
        <p:txBody>
          <a:bodyPr wrap="square" lIns="0" tIns="0" rIns="0" bIns="0" rtlCol="0"/>
          <a:lstStyle/>
          <a:p>
            <a:endParaRPr sz="1562"/>
          </a:p>
        </p:txBody>
      </p:sp>
      <p:sp>
        <p:nvSpPr>
          <p:cNvPr id="22" name="object 22"/>
          <p:cNvSpPr/>
          <p:nvPr/>
        </p:nvSpPr>
        <p:spPr>
          <a:xfrm>
            <a:off x="467601" y="1905130"/>
            <a:ext cx="6660515" cy="0"/>
          </a:xfrm>
          <a:custGeom>
            <a:avLst/>
            <a:gdLst/>
            <a:ahLst/>
            <a:cxnLst/>
            <a:rect l="l" t="t" r="r" b="b"/>
            <a:pathLst>
              <a:path w="6660515">
                <a:moveTo>
                  <a:pt x="0" y="0"/>
                </a:moveTo>
                <a:lnTo>
                  <a:pt x="6659994" y="0"/>
                </a:lnTo>
              </a:path>
            </a:pathLst>
          </a:custGeom>
          <a:ln w="12700">
            <a:solidFill>
              <a:srgbClr val="EE7800"/>
            </a:solidFill>
          </a:ln>
        </p:spPr>
        <p:txBody>
          <a:bodyPr wrap="square" lIns="0" tIns="0" rIns="0" bIns="0" rtlCol="0"/>
          <a:lstStyle/>
          <a:p>
            <a:endParaRPr sz="1562"/>
          </a:p>
        </p:txBody>
      </p:sp>
      <p:sp>
        <p:nvSpPr>
          <p:cNvPr id="43" name="object 43"/>
          <p:cNvSpPr/>
          <p:nvPr/>
        </p:nvSpPr>
        <p:spPr>
          <a:xfrm>
            <a:off x="-396" y="10394418"/>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6A55A2"/>
          </a:solidFill>
        </p:spPr>
        <p:txBody>
          <a:bodyPr wrap="square" lIns="0" tIns="0" rIns="0" bIns="0" rtlCol="0"/>
          <a:lstStyle/>
          <a:p>
            <a:endParaRPr sz="1562"/>
          </a:p>
        </p:txBody>
      </p:sp>
      <p:sp>
        <p:nvSpPr>
          <p:cNvPr id="50" name="テキスト ボックス 49">
            <a:extLst>
              <a:ext uri="{FF2B5EF4-FFF2-40B4-BE49-F238E27FC236}">
                <a16:creationId xmlns:a16="http://schemas.microsoft.com/office/drawing/2014/main" id="{6B44B145-0A9A-457E-B7BA-48DB8F8FF3B0}"/>
              </a:ext>
            </a:extLst>
          </p:cNvPr>
          <p:cNvSpPr txBox="1"/>
          <p:nvPr/>
        </p:nvSpPr>
        <p:spPr>
          <a:xfrm>
            <a:off x="1218666" y="4427352"/>
            <a:ext cx="4874668"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自分で見たこと・感じたことを記録しておこう</a:t>
            </a:r>
          </a:p>
        </p:txBody>
      </p:sp>
      <p:sp>
        <p:nvSpPr>
          <p:cNvPr id="77" name="テキスト ボックス 76">
            <a:extLst>
              <a:ext uri="{FF2B5EF4-FFF2-40B4-BE49-F238E27FC236}">
                <a16:creationId xmlns:a16="http://schemas.microsoft.com/office/drawing/2014/main" id="{36BF00A6-EF87-4634-8D5C-44A8776A5AB7}"/>
              </a:ext>
            </a:extLst>
          </p:cNvPr>
          <p:cNvSpPr txBox="1"/>
          <p:nvPr/>
        </p:nvSpPr>
        <p:spPr>
          <a:xfrm>
            <a:off x="950205" y="3066316"/>
            <a:ext cx="5641619"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テーマを細分化して必要な情報を集めるとまとめやすいよ</a:t>
            </a:r>
          </a:p>
        </p:txBody>
      </p:sp>
      <p:sp>
        <p:nvSpPr>
          <p:cNvPr id="15" name="テキスト ボックス 14">
            <a:extLst>
              <a:ext uri="{FF2B5EF4-FFF2-40B4-BE49-F238E27FC236}">
                <a16:creationId xmlns:a16="http://schemas.microsoft.com/office/drawing/2014/main" id="{1F91F5AF-3519-48F8-B665-159D82748D85}"/>
              </a:ext>
            </a:extLst>
          </p:cNvPr>
          <p:cNvSpPr txBox="1"/>
          <p:nvPr/>
        </p:nvSpPr>
        <p:spPr>
          <a:xfrm>
            <a:off x="592026" y="1948559"/>
            <a:ext cx="6411659"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現地で、グループテーマや問いに沿って情報を集めましょう。施設の方やガイドさんに質問をしましょう。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歴史や文化、そこに暮らす人たちとの触れ合いを通して「問い」の答えを見つけるとともに、新たな発見も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あるでしょう。</a:t>
            </a:r>
          </a:p>
        </p:txBody>
      </p:sp>
      <p:sp>
        <p:nvSpPr>
          <p:cNvPr id="2" name="object 70">
            <a:extLst>
              <a:ext uri="{FF2B5EF4-FFF2-40B4-BE49-F238E27FC236}">
                <a16:creationId xmlns:a16="http://schemas.microsoft.com/office/drawing/2014/main" id="{86D32356-E251-4508-7A2D-3D72ACC2C080}"/>
              </a:ext>
            </a:extLst>
          </p:cNvPr>
          <p:cNvSpPr txBox="1"/>
          <p:nvPr/>
        </p:nvSpPr>
        <p:spPr>
          <a:xfrm>
            <a:off x="188750" y="10398521"/>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13</a:t>
            </a:r>
            <a:endParaRPr sz="699">
              <a:latin typeface="PMingLiU" panose="02020500000000000000" pitchFamily="18" charset="-120"/>
              <a:ea typeface="PMingLiU" panose="02020500000000000000" pitchFamily="18" charset="-120"/>
              <a:cs typeface="PMingLiU"/>
            </a:endParaRPr>
          </a:p>
        </p:txBody>
      </p:sp>
      <p:sp>
        <p:nvSpPr>
          <p:cNvPr id="46" name="object 6">
            <a:extLst>
              <a:ext uri="{FF2B5EF4-FFF2-40B4-BE49-F238E27FC236}">
                <a16:creationId xmlns:a16="http://schemas.microsoft.com/office/drawing/2014/main" id="{C1A7D40B-7FB0-A14C-CFC9-006224BD417E}"/>
              </a:ext>
            </a:extLst>
          </p:cNvPr>
          <p:cNvSpPr txBox="1"/>
          <p:nvPr/>
        </p:nvSpPr>
        <p:spPr>
          <a:xfrm>
            <a:off x="1655798" y="857703"/>
            <a:ext cx="4950994"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情報を集め記録しよう</a:t>
            </a:r>
            <a:endParaRPr sz="3200" b="1">
              <a:solidFill>
                <a:schemeClr val="bg1"/>
              </a:solidFill>
              <a:latin typeface="Microsoft JhengHei"/>
              <a:cs typeface="Microsoft JhengHei"/>
            </a:endParaRPr>
          </a:p>
        </p:txBody>
      </p:sp>
      <p:grpSp>
        <p:nvGrpSpPr>
          <p:cNvPr id="56" name="object 21">
            <a:extLst>
              <a:ext uri="{FF2B5EF4-FFF2-40B4-BE49-F238E27FC236}">
                <a16:creationId xmlns:a16="http://schemas.microsoft.com/office/drawing/2014/main" id="{99BE6D01-37BA-CBFF-AA2B-00D8B4F2F156}"/>
              </a:ext>
            </a:extLst>
          </p:cNvPr>
          <p:cNvGrpSpPr/>
          <p:nvPr/>
        </p:nvGrpSpPr>
        <p:grpSpPr>
          <a:xfrm>
            <a:off x="474792" y="4292368"/>
            <a:ext cx="684530" cy="684530"/>
            <a:chOff x="470152" y="3076730"/>
            <a:chExt cx="684530" cy="684530"/>
          </a:xfrm>
        </p:grpSpPr>
        <p:sp>
          <p:nvSpPr>
            <p:cNvPr id="57" name="object 22">
              <a:extLst>
                <a:ext uri="{FF2B5EF4-FFF2-40B4-BE49-F238E27FC236}">
                  <a16:creationId xmlns:a16="http://schemas.microsoft.com/office/drawing/2014/main" id="{41D2F6CC-4A9F-D780-63CC-CBE8D3C2BA51}"/>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61" name="object 23">
              <a:extLst>
                <a:ext uri="{FF2B5EF4-FFF2-40B4-BE49-F238E27FC236}">
                  <a16:creationId xmlns:a16="http://schemas.microsoft.com/office/drawing/2014/main" id="{73969104-F980-4A8A-2FD9-5F9B40A7B145}"/>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EE7500"/>
            </a:solidFill>
            <a:ln>
              <a:solidFill>
                <a:srgbClr val="EE7500"/>
              </a:solidFill>
            </a:ln>
          </p:spPr>
          <p:txBody>
            <a:bodyPr wrap="square" lIns="0" tIns="0" rIns="0" bIns="0" rtlCol="0"/>
            <a:lstStyle/>
            <a:p>
              <a:endParaRPr sz="1562"/>
            </a:p>
          </p:txBody>
        </p:sp>
      </p:grpSp>
      <p:sp>
        <p:nvSpPr>
          <p:cNvPr id="62" name="object 24">
            <a:extLst>
              <a:ext uri="{FF2B5EF4-FFF2-40B4-BE49-F238E27FC236}">
                <a16:creationId xmlns:a16="http://schemas.microsoft.com/office/drawing/2014/main" id="{480641CC-0CF1-E300-5FC2-F32AA0DC3C92}"/>
              </a:ext>
            </a:extLst>
          </p:cNvPr>
          <p:cNvSpPr txBox="1"/>
          <p:nvPr/>
        </p:nvSpPr>
        <p:spPr>
          <a:xfrm>
            <a:off x="727820" y="4441721"/>
            <a:ext cx="114265" cy="344965"/>
          </a:xfrm>
          <a:prstGeom prst="rect">
            <a:avLst/>
          </a:prstGeom>
        </p:spPr>
        <p:txBody>
          <a:bodyPr vert="horz" wrap="square" lIns="0" tIns="13969" rIns="0" bIns="0" rtlCol="0">
            <a:spAutoFit/>
          </a:bodyPr>
          <a:lstStyle/>
          <a:p>
            <a:pPr marL="12699">
              <a:spcBef>
                <a:spcPts val="110"/>
              </a:spcBef>
            </a:pPr>
            <a:r>
              <a:rPr sz="2150" b="1" spc="5">
                <a:solidFill>
                  <a:srgbClr val="EE7500"/>
                </a:solidFill>
                <a:latin typeface="Arial"/>
                <a:cs typeface="Arial"/>
              </a:rPr>
              <a:t>1</a:t>
            </a:r>
            <a:endParaRPr sz="2150" b="1">
              <a:solidFill>
                <a:srgbClr val="EE7500"/>
              </a:solidFill>
              <a:latin typeface="Arial"/>
              <a:cs typeface="Arial"/>
            </a:endParaRPr>
          </a:p>
        </p:txBody>
      </p:sp>
      <p:pic>
        <p:nvPicPr>
          <p:cNvPr id="75" name="図 74">
            <a:extLst>
              <a:ext uri="{FF2B5EF4-FFF2-40B4-BE49-F238E27FC236}">
                <a16:creationId xmlns:a16="http://schemas.microsoft.com/office/drawing/2014/main" id="{9B471FF0-0A56-D68B-1A54-9509523CE3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930" y="2858731"/>
            <a:ext cx="1553277" cy="1375108"/>
          </a:xfrm>
          <a:prstGeom prst="rect">
            <a:avLst/>
          </a:prstGeom>
        </p:spPr>
      </p:pic>
      <p:pic>
        <p:nvPicPr>
          <p:cNvPr id="6" name="図 5">
            <a:extLst>
              <a:ext uri="{FF2B5EF4-FFF2-40B4-BE49-F238E27FC236}">
                <a16:creationId xmlns:a16="http://schemas.microsoft.com/office/drawing/2014/main" id="{0FB12D62-E77E-5872-F807-AB9AF792EF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9421" y="4872221"/>
            <a:ext cx="973568" cy="905587"/>
          </a:xfrm>
          <a:prstGeom prst="rect">
            <a:avLst/>
          </a:prstGeom>
        </p:spPr>
      </p:pic>
      <p:sp>
        <p:nvSpPr>
          <p:cNvPr id="5" name="テキスト ボックス 4">
            <a:extLst>
              <a:ext uri="{FF2B5EF4-FFF2-40B4-BE49-F238E27FC236}">
                <a16:creationId xmlns:a16="http://schemas.microsoft.com/office/drawing/2014/main" id="{8ECE4686-89F8-75AC-3C8A-659280A53335}"/>
              </a:ext>
            </a:extLst>
          </p:cNvPr>
          <p:cNvSpPr txBox="1"/>
          <p:nvPr/>
        </p:nvSpPr>
        <p:spPr>
          <a:xfrm>
            <a:off x="950204" y="3520580"/>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現地を見て感じたことや、気づいたことをメモで残しておきましょう。</a:t>
            </a:r>
          </a:p>
          <a:p>
            <a:r>
              <a:rPr lang="ja-JP" altLang="en-US" sz="1200">
                <a:latin typeface="Meiryo UI" panose="020B0604030504040204" pitchFamily="50" charset="-128"/>
                <a:ea typeface="Meiryo UI" panose="020B0604030504040204" pitchFamily="50" charset="-128"/>
              </a:rPr>
              <a:t>人の名前や場所も残しておけば、後の振り返りの時に役立ちます。</a:t>
            </a:r>
            <a:endParaRPr lang="en-US" altLang="ja-JP" sz="1200">
              <a:latin typeface="Meiryo UI" panose="020B0604030504040204" pitchFamily="50" charset="-128"/>
              <a:ea typeface="Meiryo UI" panose="020B0604030504040204" pitchFamily="50" charset="-128"/>
            </a:endParaRPr>
          </a:p>
        </p:txBody>
      </p:sp>
      <p:sp>
        <p:nvSpPr>
          <p:cNvPr id="79" name="object 10">
            <a:extLst>
              <a:ext uri="{FF2B5EF4-FFF2-40B4-BE49-F238E27FC236}">
                <a16:creationId xmlns:a16="http://schemas.microsoft.com/office/drawing/2014/main" id="{FF1EB066-9125-48FE-8578-D86ED04470FA}"/>
              </a:ext>
            </a:extLst>
          </p:cNvPr>
          <p:cNvSpPr txBox="1">
            <a:spLocks/>
          </p:cNvSpPr>
          <p:nvPr/>
        </p:nvSpPr>
        <p:spPr>
          <a:xfrm>
            <a:off x="459232" y="625515"/>
            <a:ext cx="1100609" cy="782202"/>
          </a:xfrm>
          <a:prstGeom prst="rect">
            <a:avLst/>
          </a:prstGeom>
        </p:spPr>
        <p:txBody>
          <a:bodyPr vert="horz" wrap="square" lIns="0" tIns="12700" rIns="0" bIns="0" rtlCol="0">
            <a:spAutoFit/>
          </a:bodyPr>
          <a:lstStyle>
            <a:lvl1pPr>
              <a:defRPr sz="4250" b="0" i="0">
                <a:solidFill>
                  <a:schemeClr val="bg1"/>
                </a:solidFill>
                <a:latin typeface="PMingLiU"/>
                <a:ea typeface="+mj-ea"/>
                <a:cs typeface="PMingLiU"/>
              </a:defRPr>
            </a:lvl1pPr>
          </a:lstStyle>
          <a:p>
            <a:pPr marL="38096">
              <a:spcBef>
                <a:spcPts val="100"/>
              </a:spcBef>
            </a:pPr>
            <a:r>
              <a:rPr kumimoji="0" lang="ja-JP" altLang="en-US" sz="1799" b="1" kern="0">
                <a:latin typeface="Microsoft JhengHei"/>
                <a:cs typeface="Microsoft JhengHei"/>
              </a:rPr>
              <a:t>第</a:t>
            </a:r>
            <a:r>
              <a:rPr kumimoji="0" lang="ja-JP" altLang="en-US" sz="1100" b="1" kern="0">
                <a:latin typeface="Microsoft JhengHei"/>
                <a:cs typeface="Microsoft JhengHei"/>
              </a:rPr>
              <a:t> </a:t>
            </a:r>
            <a:r>
              <a:rPr kumimoji="0" lang="ja-JP" altLang="en-US" sz="1100" b="1" kern="0" spc="-40">
                <a:latin typeface="Microsoft JhengHei"/>
                <a:cs typeface="Microsoft JhengHei"/>
              </a:rPr>
              <a:t> </a:t>
            </a:r>
            <a:r>
              <a:rPr kumimoji="0" lang="ja-JP" altLang="en-US" sz="7499" kern="0" spc="-7" baseline="-15000">
                <a:latin typeface="Arial"/>
                <a:cs typeface="Arial"/>
              </a:rPr>
              <a:t>４</a:t>
            </a:r>
            <a:r>
              <a:rPr kumimoji="0" lang="ja-JP" altLang="en-US" sz="7499" kern="0" spc="-1095" baseline="-15000">
                <a:latin typeface="Arial"/>
                <a:cs typeface="Arial"/>
              </a:rPr>
              <a:t> </a:t>
            </a:r>
            <a:r>
              <a:rPr kumimoji="0" lang="ja-JP" altLang="en-US" sz="1799" b="1" kern="0">
                <a:latin typeface="Microsoft JhengHei"/>
                <a:cs typeface="Microsoft JhengHei"/>
              </a:rPr>
              <a:t>章</a:t>
            </a:r>
            <a:endParaRPr kumimoji="0" lang="ja-JP" altLang="en-US" sz="1799" kern="0">
              <a:latin typeface="Microsoft JhengHei"/>
              <a:cs typeface="Microsoft Jheng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67E6DC30-50CB-E808-0BCF-C6BA94E83AEB}"/>
              </a:ext>
            </a:extLst>
          </p:cNvPr>
          <p:cNvSpPr/>
          <p:nvPr/>
        </p:nvSpPr>
        <p:spPr>
          <a:xfrm>
            <a:off x="500667" y="1363401"/>
            <a:ext cx="6455509" cy="7034227"/>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3" name="object 35">
            <a:extLst>
              <a:ext uri="{FF2B5EF4-FFF2-40B4-BE49-F238E27FC236}">
                <a16:creationId xmlns:a16="http://schemas.microsoft.com/office/drawing/2014/main" id="{EDEB9318-1D70-80DB-8D0C-A61D19A1C15C}"/>
              </a:ext>
            </a:extLst>
          </p:cNvPr>
          <p:cNvSpPr/>
          <p:nvPr/>
        </p:nvSpPr>
        <p:spPr>
          <a:xfrm>
            <a:off x="575992" y="510472"/>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FF6600"/>
          </a:solidFill>
        </p:spPr>
        <p:txBody>
          <a:bodyPr wrap="square" lIns="0" tIns="0" rIns="0" bIns="0" rtlCol="0"/>
          <a:lstStyle/>
          <a:p>
            <a:endParaRPr sz="1562"/>
          </a:p>
        </p:txBody>
      </p:sp>
      <p:sp>
        <p:nvSpPr>
          <p:cNvPr id="45" name="object 45"/>
          <p:cNvSpPr/>
          <p:nvPr/>
        </p:nvSpPr>
        <p:spPr>
          <a:xfrm>
            <a:off x="7167245" y="10313736"/>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6A55A2"/>
          </a:solidFill>
        </p:spPr>
        <p:txBody>
          <a:bodyPr wrap="square" lIns="0" tIns="0" rIns="0" bIns="0" rtlCol="0"/>
          <a:lstStyle/>
          <a:p>
            <a:endParaRPr sz="1562"/>
          </a:p>
        </p:txBody>
      </p:sp>
      <p:grpSp>
        <p:nvGrpSpPr>
          <p:cNvPr id="58" name="object 3">
            <a:extLst>
              <a:ext uri="{FF2B5EF4-FFF2-40B4-BE49-F238E27FC236}">
                <a16:creationId xmlns:a16="http://schemas.microsoft.com/office/drawing/2014/main" id="{05833D26-3707-4956-9D3C-65AEF545B72C}"/>
              </a:ext>
            </a:extLst>
          </p:cNvPr>
          <p:cNvGrpSpPr/>
          <p:nvPr/>
        </p:nvGrpSpPr>
        <p:grpSpPr>
          <a:xfrm>
            <a:off x="367510" y="8591572"/>
            <a:ext cx="6729730" cy="1456055"/>
            <a:chOff x="7926063" y="8767533"/>
            <a:chExt cx="6729730" cy="1456055"/>
          </a:xfrm>
        </p:grpSpPr>
        <p:sp>
          <p:nvSpPr>
            <p:cNvPr id="59" name="object 4">
              <a:extLst>
                <a:ext uri="{FF2B5EF4-FFF2-40B4-BE49-F238E27FC236}">
                  <a16:creationId xmlns:a16="http://schemas.microsoft.com/office/drawing/2014/main" id="{8BEBB236-3583-4C05-997F-950D8287D18B}"/>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p>
          </p:txBody>
        </p:sp>
        <p:sp>
          <p:nvSpPr>
            <p:cNvPr id="60" name="object 5">
              <a:extLst>
                <a:ext uri="{FF2B5EF4-FFF2-40B4-BE49-F238E27FC236}">
                  <a16:creationId xmlns:a16="http://schemas.microsoft.com/office/drawing/2014/main" id="{5092953F-D4C3-44B4-8765-96BE882FE38E}"/>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p>
          </p:txBody>
        </p:sp>
      </p:grpSp>
      <p:pic>
        <p:nvPicPr>
          <p:cNvPr id="73" name="object 65">
            <a:extLst>
              <a:ext uri="{FF2B5EF4-FFF2-40B4-BE49-F238E27FC236}">
                <a16:creationId xmlns:a16="http://schemas.microsoft.com/office/drawing/2014/main" id="{750D3CDA-A21C-4968-AAB0-34B80F0144AC}"/>
              </a:ext>
            </a:extLst>
          </p:cNvPr>
          <p:cNvPicPr/>
          <p:nvPr/>
        </p:nvPicPr>
        <p:blipFill>
          <a:blip r:embed="rId3" cstate="print"/>
          <a:stretch>
            <a:fillRect/>
          </a:stretch>
        </p:blipFill>
        <p:spPr>
          <a:xfrm>
            <a:off x="1368737" y="8924824"/>
            <a:ext cx="1791195" cy="882878"/>
          </a:xfrm>
          <a:prstGeom prst="rect">
            <a:avLst/>
          </a:prstGeom>
        </p:spPr>
      </p:pic>
      <p:sp>
        <p:nvSpPr>
          <p:cNvPr id="76" name="テキスト ボックス 75">
            <a:extLst>
              <a:ext uri="{FF2B5EF4-FFF2-40B4-BE49-F238E27FC236}">
                <a16:creationId xmlns:a16="http://schemas.microsoft.com/office/drawing/2014/main" id="{03287D24-4FEC-4F58-B183-175345FB016B}"/>
              </a:ext>
            </a:extLst>
          </p:cNvPr>
          <p:cNvSpPr txBox="1"/>
          <p:nvPr/>
        </p:nvSpPr>
        <p:spPr>
          <a:xfrm>
            <a:off x="1621965" y="9177177"/>
            <a:ext cx="1516147" cy="332720"/>
          </a:xfrm>
          <a:prstGeom prst="rect">
            <a:avLst/>
          </a:prstGeom>
          <a:noFill/>
        </p:spPr>
        <p:txBody>
          <a:bodyPr wrap="square" rtlCol="0">
            <a:spAutoFit/>
          </a:bodyPr>
          <a:lstStyle/>
          <a:p>
            <a:r>
              <a:rPr lang="ja-JP" altLang="en-US" sz="1562" b="1">
                <a:solidFill>
                  <a:schemeClr val="bg1"/>
                </a:solidFill>
              </a:rPr>
              <a:t>学習ポイント</a:t>
            </a:r>
          </a:p>
        </p:txBody>
      </p:sp>
      <p:sp>
        <p:nvSpPr>
          <p:cNvPr id="19" name="テキスト ボックス 18">
            <a:extLst>
              <a:ext uri="{FF2B5EF4-FFF2-40B4-BE49-F238E27FC236}">
                <a16:creationId xmlns:a16="http://schemas.microsoft.com/office/drawing/2014/main" id="{A7DB010F-1EC2-434C-8567-826DD8E3F66C}"/>
              </a:ext>
            </a:extLst>
          </p:cNvPr>
          <p:cNvSpPr txBox="1"/>
          <p:nvPr/>
        </p:nvSpPr>
        <p:spPr>
          <a:xfrm>
            <a:off x="3391336" y="8946348"/>
            <a:ext cx="3301228" cy="830997"/>
          </a:xfrm>
          <a:prstGeom prst="rect">
            <a:avLst/>
          </a:prstGeom>
          <a:noFill/>
        </p:spPr>
        <p:txBody>
          <a:bodyPr wrap="square" rtlCol="0">
            <a:spAutoFit/>
          </a:bodyPr>
          <a:lstStyle/>
          <a:p>
            <a:r>
              <a:rPr lang="ja-JP" altLang="en-US" sz="1200">
                <a:latin typeface="+mn-ea"/>
              </a:rPr>
              <a:t>情報を集めるときのポイントは訪れる場所を「取材」することです。目的を持って、事前に質問事項を整理しておきましょう。写真や動画を撮っておくことも現地での記憶のためにおすすめです。</a:t>
            </a:r>
          </a:p>
        </p:txBody>
      </p:sp>
      <p:sp>
        <p:nvSpPr>
          <p:cNvPr id="3" name="object 70">
            <a:extLst>
              <a:ext uri="{FF2B5EF4-FFF2-40B4-BE49-F238E27FC236}">
                <a16:creationId xmlns:a16="http://schemas.microsoft.com/office/drawing/2014/main" id="{89259E0E-7AD5-EC00-9AF6-0A167100AB0D}"/>
              </a:ext>
            </a:extLst>
          </p:cNvPr>
          <p:cNvSpPr txBox="1"/>
          <p:nvPr/>
        </p:nvSpPr>
        <p:spPr>
          <a:xfrm>
            <a:off x="7205596" y="10317839"/>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14</a:t>
            </a:r>
            <a:endParaRPr sz="699">
              <a:latin typeface="PMingLiU" panose="02020500000000000000" pitchFamily="18" charset="-120"/>
              <a:ea typeface="PMingLiU" panose="02020500000000000000" pitchFamily="18" charset="-120"/>
              <a:cs typeface="PMingLiU"/>
            </a:endParaRPr>
          </a:p>
        </p:txBody>
      </p:sp>
      <p:sp>
        <p:nvSpPr>
          <p:cNvPr id="17" name="テキスト ボックス 16">
            <a:extLst>
              <a:ext uri="{FF2B5EF4-FFF2-40B4-BE49-F238E27FC236}">
                <a16:creationId xmlns:a16="http://schemas.microsoft.com/office/drawing/2014/main" id="{B1901BFC-48B8-428F-037E-680EC5F90F0D}"/>
              </a:ext>
            </a:extLst>
          </p:cNvPr>
          <p:cNvSpPr txBox="1"/>
          <p:nvPr/>
        </p:nvSpPr>
        <p:spPr>
          <a:xfrm>
            <a:off x="1015496" y="551759"/>
            <a:ext cx="4874668"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現地の人に質問してみよう</a:t>
            </a:r>
          </a:p>
        </p:txBody>
      </p:sp>
      <p:pic>
        <p:nvPicPr>
          <p:cNvPr id="31" name="図 30">
            <a:extLst>
              <a:ext uri="{FF2B5EF4-FFF2-40B4-BE49-F238E27FC236}">
                <a16:creationId xmlns:a16="http://schemas.microsoft.com/office/drawing/2014/main" id="{DD0E5520-6ADC-E537-3971-0315C8F72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82" y="8804258"/>
            <a:ext cx="912988" cy="1267207"/>
          </a:xfrm>
          <a:prstGeom prst="rect">
            <a:avLst/>
          </a:prstGeom>
        </p:spPr>
      </p:pic>
      <p:pic>
        <p:nvPicPr>
          <p:cNvPr id="40" name="図 39">
            <a:extLst>
              <a:ext uri="{FF2B5EF4-FFF2-40B4-BE49-F238E27FC236}">
                <a16:creationId xmlns:a16="http://schemas.microsoft.com/office/drawing/2014/main" id="{D067F750-BE0F-6F77-A53E-8331188120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155" y="992769"/>
            <a:ext cx="973568" cy="905587"/>
          </a:xfrm>
          <a:prstGeom prst="rect">
            <a:avLst/>
          </a:prstGeom>
        </p:spPr>
      </p:pic>
      <p:grpSp>
        <p:nvGrpSpPr>
          <p:cNvPr id="68" name="object 37">
            <a:extLst>
              <a:ext uri="{FF2B5EF4-FFF2-40B4-BE49-F238E27FC236}">
                <a16:creationId xmlns:a16="http://schemas.microsoft.com/office/drawing/2014/main" id="{EA80AC7E-7C96-5E10-7B49-230CC14D42BD}"/>
              </a:ext>
            </a:extLst>
          </p:cNvPr>
          <p:cNvGrpSpPr/>
          <p:nvPr/>
        </p:nvGrpSpPr>
        <p:grpSpPr>
          <a:xfrm>
            <a:off x="317068" y="371045"/>
            <a:ext cx="684530" cy="684530"/>
            <a:chOff x="470152" y="6778945"/>
            <a:chExt cx="684530" cy="684530"/>
          </a:xfrm>
        </p:grpSpPr>
        <p:sp>
          <p:nvSpPr>
            <p:cNvPr id="69" name="object 38">
              <a:extLst>
                <a:ext uri="{FF2B5EF4-FFF2-40B4-BE49-F238E27FC236}">
                  <a16:creationId xmlns:a16="http://schemas.microsoft.com/office/drawing/2014/main" id="{91979203-6A74-15DE-9040-C1C895461D71}"/>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70" name="object 39">
              <a:extLst>
                <a:ext uri="{FF2B5EF4-FFF2-40B4-BE49-F238E27FC236}">
                  <a16:creationId xmlns:a16="http://schemas.microsoft.com/office/drawing/2014/main" id="{9F6CE4DA-4E87-8C6B-CC89-66A4DA639093}"/>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EE7500"/>
            </a:solidFill>
            <a:ln>
              <a:noFill/>
            </a:ln>
          </p:spPr>
          <p:txBody>
            <a:bodyPr wrap="square" lIns="0" tIns="0" rIns="0" bIns="0" rtlCol="0"/>
            <a:lstStyle/>
            <a:p>
              <a:endParaRPr sz="1562"/>
            </a:p>
          </p:txBody>
        </p:sp>
      </p:grpSp>
      <p:sp>
        <p:nvSpPr>
          <p:cNvPr id="71" name="object 40">
            <a:extLst>
              <a:ext uri="{FF2B5EF4-FFF2-40B4-BE49-F238E27FC236}">
                <a16:creationId xmlns:a16="http://schemas.microsoft.com/office/drawing/2014/main" id="{23B75CFC-7C42-3612-73B5-4EABE5C605DE}"/>
              </a:ext>
            </a:extLst>
          </p:cNvPr>
          <p:cNvSpPr txBox="1"/>
          <p:nvPr/>
        </p:nvSpPr>
        <p:spPr>
          <a:xfrm>
            <a:off x="579175" y="532781"/>
            <a:ext cx="178435" cy="344965"/>
          </a:xfrm>
          <a:prstGeom prst="rect">
            <a:avLst/>
          </a:prstGeom>
        </p:spPr>
        <p:txBody>
          <a:bodyPr vert="horz" wrap="square" lIns="0" tIns="13969" rIns="0" bIns="0" rtlCol="0">
            <a:spAutoFit/>
          </a:bodyPr>
          <a:lstStyle/>
          <a:p>
            <a:pPr marL="12699">
              <a:spcBef>
                <a:spcPts val="110"/>
              </a:spcBef>
            </a:pPr>
            <a:r>
              <a:rPr sz="2150" b="1" spc="5">
                <a:solidFill>
                  <a:srgbClr val="EE7500"/>
                </a:solidFill>
                <a:latin typeface="Arial"/>
                <a:cs typeface="Arial"/>
              </a:rPr>
              <a:t>2</a:t>
            </a:r>
            <a:endParaRPr sz="2150" b="1">
              <a:solidFill>
                <a:srgbClr val="EE7500"/>
              </a:solidFill>
              <a:latin typeface="Arial"/>
              <a:cs typeface="Arial"/>
            </a:endParaRPr>
          </a:p>
        </p:txBody>
      </p:sp>
    </p:spTree>
    <p:extLst>
      <p:ext uri="{BB962C8B-B14F-4D97-AF65-F5344CB8AC3E}">
        <p14:creationId xmlns:p14="http://schemas.microsoft.com/office/powerpoint/2010/main" val="235404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068C19-13D7-1E63-EEFC-800B920B3EA4}"/>
              </a:ext>
            </a:extLst>
          </p:cNvPr>
          <p:cNvSpPr/>
          <p:nvPr/>
        </p:nvSpPr>
        <p:spPr>
          <a:xfrm>
            <a:off x="547721" y="3500427"/>
            <a:ext cx="6454894" cy="6396989"/>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31" name="図 30" descr="四角形&#10;&#10;自動的に生成された説明">
            <a:extLst>
              <a:ext uri="{FF2B5EF4-FFF2-40B4-BE49-F238E27FC236}">
                <a16:creationId xmlns:a16="http://schemas.microsoft.com/office/drawing/2014/main" id="{BC638EBF-ADCD-4D46-6A75-8A809E08C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92" y="214775"/>
            <a:ext cx="7022592" cy="1485900"/>
          </a:xfrm>
          <a:prstGeom prst="rect">
            <a:avLst/>
          </a:prstGeom>
        </p:spPr>
      </p:pic>
      <p:sp>
        <p:nvSpPr>
          <p:cNvPr id="5" name="object 5"/>
          <p:cNvSpPr txBox="1"/>
          <p:nvPr/>
        </p:nvSpPr>
        <p:spPr>
          <a:xfrm>
            <a:off x="6178902" y="459664"/>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10" name="object 10"/>
          <p:cNvSpPr txBox="1">
            <a:spLocks noGrp="1"/>
          </p:cNvSpPr>
          <p:nvPr>
            <p:ph type="title"/>
          </p:nvPr>
        </p:nvSpPr>
        <p:spPr>
          <a:xfrm>
            <a:off x="509621" y="566592"/>
            <a:ext cx="1100609" cy="782202"/>
          </a:xfrm>
          <a:prstGeom prst="rect">
            <a:avLst/>
          </a:prstGeom>
        </p:spPr>
        <p:txBody>
          <a:bodyPr vert="horz" wrap="square" lIns="0" tIns="12700" rIns="0" bIns="0" rtlCol="0">
            <a:spAutoFit/>
          </a:bodyPr>
          <a:lstStyle/>
          <a:p>
            <a:pPr marL="38096">
              <a:spcBef>
                <a:spcPts val="100"/>
              </a:spcBef>
            </a:pPr>
            <a:r>
              <a:rPr sz="1799" b="1">
                <a:latin typeface="Microsoft JhengHei"/>
                <a:cs typeface="Microsoft JhengHei"/>
              </a:rPr>
              <a:t>第</a:t>
            </a:r>
            <a:r>
              <a:rPr sz="1100" b="1">
                <a:latin typeface="Microsoft JhengHei"/>
                <a:cs typeface="Microsoft JhengHei"/>
              </a:rPr>
              <a:t> </a:t>
            </a:r>
            <a:r>
              <a:rPr sz="1100" b="1" spc="-40">
                <a:latin typeface="Microsoft JhengHei"/>
                <a:cs typeface="Microsoft JhengHei"/>
              </a:rPr>
              <a:t> </a:t>
            </a:r>
            <a:r>
              <a:rPr lang="en-US" altLang="ja-JP" sz="7499" spc="-7" baseline="-15000">
                <a:latin typeface="Arial"/>
                <a:cs typeface="Arial"/>
              </a:rPr>
              <a:t>5</a:t>
            </a:r>
            <a:r>
              <a:rPr sz="7499" spc="-1095" baseline="-15000">
                <a:latin typeface="Arial"/>
                <a:cs typeface="Arial"/>
              </a:rPr>
              <a:t> </a:t>
            </a:r>
            <a:r>
              <a:rPr sz="1799" b="1">
                <a:latin typeface="Microsoft JhengHei"/>
                <a:cs typeface="Microsoft JhengHei"/>
              </a:rPr>
              <a:t>章</a:t>
            </a:r>
            <a:endParaRPr sz="1799">
              <a:latin typeface="Microsoft JhengHei"/>
              <a:cs typeface="Microsoft JhengHei"/>
            </a:endParaRPr>
          </a:p>
        </p:txBody>
      </p:sp>
      <p:sp>
        <p:nvSpPr>
          <p:cNvPr id="12" name="object 12"/>
          <p:cNvSpPr/>
          <p:nvPr/>
        </p:nvSpPr>
        <p:spPr>
          <a:xfrm>
            <a:off x="816893" y="219241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15" name="object 15"/>
          <p:cNvSpPr/>
          <p:nvPr/>
        </p:nvSpPr>
        <p:spPr>
          <a:xfrm>
            <a:off x="489202" y="2090478"/>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16" name="object 16"/>
          <p:cNvSpPr/>
          <p:nvPr/>
        </p:nvSpPr>
        <p:spPr>
          <a:xfrm>
            <a:off x="470151" y="2071422"/>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sp>
        <p:nvSpPr>
          <p:cNvPr id="17" name="object 17"/>
          <p:cNvSpPr txBox="1"/>
          <p:nvPr/>
        </p:nvSpPr>
        <p:spPr>
          <a:xfrm>
            <a:off x="723169" y="222077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1</a:t>
            </a:r>
            <a:endParaRPr sz="2150" b="1">
              <a:solidFill>
                <a:srgbClr val="00B050"/>
              </a:solidFill>
              <a:latin typeface="Arial"/>
              <a:cs typeface="Arial"/>
            </a:endParaRPr>
          </a:p>
        </p:txBody>
      </p:sp>
      <p:sp>
        <p:nvSpPr>
          <p:cNvPr id="41" name="object 41"/>
          <p:cNvSpPr/>
          <p:nvPr/>
        </p:nvSpPr>
        <p:spPr>
          <a:xfrm>
            <a:off x="0" y="10344036"/>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45" name="テキスト ボックス 44">
            <a:extLst>
              <a:ext uri="{FF2B5EF4-FFF2-40B4-BE49-F238E27FC236}">
                <a16:creationId xmlns:a16="http://schemas.microsoft.com/office/drawing/2014/main" id="{B3B7F16F-56E3-41DD-ADA4-E2C4A49A06C0}"/>
              </a:ext>
            </a:extLst>
          </p:cNvPr>
          <p:cNvSpPr txBox="1"/>
          <p:nvPr/>
        </p:nvSpPr>
        <p:spPr>
          <a:xfrm>
            <a:off x="1154681" y="2241746"/>
            <a:ext cx="4588573"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現地で学んだことをまとめてみよう</a:t>
            </a:r>
          </a:p>
        </p:txBody>
      </p:sp>
      <p:sp>
        <p:nvSpPr>
          <p:cNvPr id="8" name="object 70">
            <a:extLst>
              <a:ext uri="{FF2B5EF4-FFF2-40B4-BE49-F238E27FC236}">
                <a16:creationId xmlns:a16="http://schemas.microsoft.com/office/drawing/2014/main" id="{B45DE80D-B0D0-3EBE-DF15-FED33F0651CA}"/>
              </a:ext>
            </a:extLst>
          </p:cNvPr>
          <p:cNvSpPr txBox="1"/>
          <p:nvPr/>
        </p:nvSpPr>
        <p:spPr>
          <a:xfrm>
            <a:off x="189146" y="10348139"/>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a:t>
            </a:r>
            <a:r>
              <a:rPr lang="en-US" altLang="ja-JP" sz="800" spc="-5">
                <a:solidFill>
                  <a:srgbClr val="FFFFFF"/>
                </a:solidFill>
                <a:latin typeface="Arial"/>
                <a:cs typeface="Arial"/>
              </a:rPr>
              <a:t>5</a:t>
            </a:r>
            <a:endParaRPr sz="699">
              <a:latin typeface="PMingLiU" panose="02020500000000000000" pitchFamily="18" charset="-120"/>
              <a:ea typeface="PMingLiU" panose="02020500000000000000" pitchFamily="18" charset="-120"/>
              <a:cs typeface="PMingLiU"/>
            </a:endParaRPr>
          </a:p>
        </p:txBody>
      </p:sp>
      <p:pic>
        <p:nvPicPr>
          <p:cNvPr id="44" name="図 43">
            <a:extLst>
              <a:ext uri="{FF2B5EF4-FFF2-40B4-BE49-F238E27FC236}">
                <a16:creationId xmlns:a16="http://schemas.microsoft.com/office/drawing/2014/main" id="{5219617D-48DD-1F14-4A2B-B8E4A5F72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812" y="3152151"/>
            <a:ext cx="973568" cy="905587"/>
          </a:xfrm>
          <a:prstGeom prst="rect">
            <a:avLst/>
          </a:prstGeom>
        </p:spPr>
      </p:pic>
      <p:sp>
        <p:nvSpPr>
          <p:cNvPr id="32" name="object 6">
            <a:extLst>
              <a:ext uri="{FF2B5EF4-FFF2-40B4-BE49-F238E27FC236}">
                <a16:creationId xmlns:a16="http://schemas.microsoft.com/office/drawing/2014/main" id="{3C5C38D4-06DD-CD1A-15D4-FB12672FA8EE}"/>
              </a:ext>
            </a:extLst>
          </p:cNvPr>
          <p:cNvSpPr txBox="1"/>
          <p:nvPr/>
        </p:nvSpPr>
        <p:spPr>
          <a:xfrm>
            <a:off x="1656194" y="807321"/>
            <a:ext cx="4950994"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情報をまとめよう</a:t>
            </a:r>
            <a:endParaRPr sz="3200" b="1">
              <a:solidFill>
                <a:schemeClr val="bg1"/>
              </a:solidFill>
              <a:latin typeface="Microsoft JhengHei"/>
              <a:cs typeface="Microsoft JhengHei"/>
            </a:endParaRPr>
          </a:p>
        </p:txBody>
      </p:sp>
      <p:sp>
        <p:nvSpPr>
          <p:cNvPr id="2" name="object 24">
            <a:extLst>
              <a:ext uri="{FF2B5EF4-FFF2-40B4-BE49-F238E27FC236}">
                <a16:creationId xmlns:a16="http://schemas.microsoft.com/office/drawing/2014/main" id="{34037024-139C-2AFF-92E4-948502E8DC32}"/>
              </a:ext>
            </a:extLst>
          </p:cNvPr>
          <p:cNvSpPr txBox="1"/>
          <p:nvPr/>
        </p:nvSpPr>
        <p:spPr>
          <a:xfrm>
            <a:off x="781342" y="2838845"/>
            <a:ext cx="5578475" cy="480324"/>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現地で集めた情報を整理して問いの答えを見つけていきましょう。</a:t>
            </a:r>
          </a:p>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旅先で見つけた様々な情報を見返してみましょう。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687971" y="492515"/>
            <a:ext cx="6403339" cy="467994"/>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19" name="object 19"/>
          <p:cNvSpPr txBox="1"/>
          <p:nvPr/>
        </p:nvSpPr>
        <p:spPr>
          <a:xfrm>
            <a:off x="1113902" y="589465"/>
            <a:ext cx="6176940" cy="253211"/>
          </a:xfrm>
          <a:prstGeom prst="rect">
            <a:avLst/>
          </a:prstGeom>
        </p:spPr>
        <p:txBody>
          <a:bodyPr vert="horz" wrap="square" lIns="0" tIns="12700" rIns="0" bIns="0" rtlCol="0">
            <a:spAutoFit/>
          </a:bodyPr>
          <a:lstStyle/>
          <a:p>
            <a:pPr marL="12699">
              <a:spcBef>
                <a:spcPts val="100"/>
              </a:spcBef>
            </a:pPr>
            <a:r>
              <a:rPr lang="ja-JP" altLang="en-US" sz="1562" b="1" spc="105">
                <a:solidFill>
                  <a:srgbClr val="FFFFFF"/>
                </a:solidFill>
                <a:latin typeface="BIZ UDPゴシック" panose="020B0400000000000000" pitchFamily="50" charset="-128"/>
                <a:ea typeface="BIZ UDPゴシック" panose="020B0400000000000000" pitchFamily="50" charset="-128"/>
                <a:cs typeface="Microsoft JhengHei"/>
              </a:rPr>
              <a:t>現地で学んだことをグループで共有しよう</a:t>
            </a:r>
            <a:endParaRPr sz="1562">
              <a:latin typeface="BIZ UDPゴシック" panose="020B0400000000000000" pitchFamily="50" charset="-128"/>
              <a:ea typeface="BIZ UDPゴシック" panose="020B0400000000000000" pitchFamily="50" charset="-128"/>
              <a:cs typeface="Microsoft JhengHei"/>
            </a:endParaRPr>
          </a:p>
        </p:txBody>
      </p:sp>
      <p:sp>
        <p:nvSpPr>
          <p:cNvPr id="21" name="object 21"/>
          <p:cNvSpPr/>
          <p:nvPr/>
        </p:nvSpPr>
        <p:spPr>
          <a:xfrm>
            <a:off x="431750" y="402872"/>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22" name="object 22"/>
          <p:cNvSpPr/>
          <p:nvPr/>
        </p:nvSpPr>
        <p:spPr>
          <a:xfrm>
            <a:off x="412710" y="383821"/>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sp>
        <p:nvSpPr>
          <p:cNvPr id="23" name="object 23"/>
          <p:cNvSpPr txBox="1"/>
          <p:nvPr/>
        </p:nvSpPr>
        <p:spPr>
          <a:xfrm>
            <a:off x="665739" y="558586"/>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sp>
        <p:nvSpPr>
          <p:cNvPr id="42" name="object 42"/>
          <p:cNvSpPr/>
          <p:nvPr/>
        </p:nvSpPr>
        <p:spPr>
          <a:xfrm>
            <a:off x="7167245" y="10338699"/>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6" name="正方形/長方形 5">
            <a:extLst>
              <a:ext uri="{FF2B5EF4-FFF2-40B4-BE49-F238E27FC236}">
                <a16:creationId xmlns:a16="http://schemas.microsoft.com/office/drawing/2014/main" id="{34585A66-6A17-49A0-88EF-3644A09DD5E0}"/>
              </a:ext>
            </a:extLst>
          </p:cNvPr>
          <p:cNvSpPr/>
          <p:nvPr/>
        </p:nvSpPr>
        <p:spPr>
          <a:xfrm>
            <a:off x="446715" y="1408238"/>
            <a:ext cx="6509461" cy="87654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25" name="object 70">
            <a:extLst>
              <a:ext uri="{FF2B5EF4-FFF2-40B4-BE49-F238E27FC236}">
                <a16:creationId xmlns:a16="http://schemas.microsoft.com/office/drawing/2014/main" id="{876C2CD1-8903-3AF7-25C9-1C2A6FF9FB25}"/>
              </a:ext>
            </a:extLst>
          </p:cNvPr>
          <p:cNvSpPr txBox="1"/>
          <p:nvPr/>
        </p:nvSpPr>
        <p:spPr>
          <a:xfrm>
            <a:off x="7205596" y="10342802"/>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16</a:t>
            </a:r>
            <a:endParaRPr sz="699">
              <a:latin typeface="PMingLiU" panose="02020500000000000000" pitchFamily="18" charset="-120"/>
              <a:ea typeface="PMingLiU" panose="02020500000000000000" pitchFamily="18" charset="-120"/>
              <a:cs typeface="PMingLiU"/>
            </a:endParaRPr>
          </a:p>
        </p:txBody>
      </p:sp>
      <p:pic>
        <p:nvPicPr>
          <p:cNvPr id="47" name="図 46">
            <a:extLst>
              <a:ext uri="{FF2B5EF4-FFF2-40B4-BE49-F238E27FC236}">
                <a16:creationId xmlns:a16="http://schemas.microsoft.com/office/drawing/2014/main" id="{81398B73-8C37-388C-CEFF-8DFD5C93B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127" y="1026248"/>
            <a:ext cx="993061" cy="923719"/>
          </a:xfrm>
          <a:prstGeom prst="rect">
            <a:avLst/>
          </a:prstGeom>
        </p:spPr>
      </p:pic>
    </p:spTree>
    <p:extLst>
      <p:ext uri="{BB962C8B-B14F-4D97-AF65-F5344CB8AC3E}">
        <p14:creationId xmlns:p14="http://schemas.microsoft.com/office/powerpoint/2010/main" val="296841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正方形/長方形 83">
            <a:extLst>
              <a:ext uri="{FF2B5EF4-FFF2-40B4-BE49-F238E27FC236}">
                <a16:creationId xmlns:a16="http://schemas.microsoft.com/office/drawing/2014/main" id="{471E1F8E-CFF5-3798-DFCC-6416CCBBC7F9}"/>
              </a:ext>
            </a:extLst>
          </p:cNvPr>
          <p:cNvSpPr/>
          <p:nvPr/>
        </p:nvSpPr>
        <p:spPr>
          <a:xfrm>
            <a:off x="529314" y="4527164"/>
            <a:ext cx="6474205" cy="2818870"/>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62"/>
              <a:t>ｘｘ</a:t>
            </a:r>
          </a:p>
        </p:txBody>
      </p:sp>
      <p:sp>
        <p:nvSpPr>
          <p:cNvPr id="33" name="object 8">
            <a:extLst>
              <a:ext uri="{FF2B5EF4-FFF2-40B4-BE49-F238E27FC236}">
                <a16:creationId xmlns:a16="http://schemas.microsoft.com/office/drawing/2014/main" id="{C04D9BCB-F3D5-BAC9-6BB0-E0AC8C154624}"/>
              </a:ext>
            </a:extLst>
          </p:cNvPr>
          <p:cNvSpPr/>
          <p:nvPr/>
        </p:nvSpPr>
        <p:spPr>
          <a:xfrm>
            <a:off x="512822" y="7586557"/>
            <a:ext cx="6751653" cy="2736969"/>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99" name="図 98">
            <a:extLst>
              <a:ext uri="{FF2B5EF4-FFF2-40B4-BE49-F238E27FC236}">
                <a16:creationId xmlns:a16="http://schemas.microsoft.com/office/drawing/2014/main" id="{B730745A-07D9-8AC4-14D0-E59A59405F4F}"/>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28139" y="7772939"/>
            <a:ext cx="6147797" cy="394410"/>
          </a:xfrm>
          <a:prstGeom prst="rect">
            <a:avLst/>
          </a:prstGeom>
        </p:spPr>
      </p:pic>
      <p:pic>
        <p:nvPicPr>
          <p:cNvPr id="97" name="図 96">
            <a:extLst>
              <a:ext uri="{FF2B5EF4-FFF2-40B4-BE49-F238E27FC236}">
                <a16:creationId xmlns:a16="http://schemas.microsoft.com/office/drawing/2014/main" id="{C1729854-61B2-74B7-76EF-CD728B99F4FB}"/>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28139" y="9262304"/>
            <a:ext cx="6147797" cy="394410"/>
          </a:xfrm>
          <a:prstGeom prst="rect">
            <a:avLst/>
          </a:prstGeom>
        </p:spPr>
      </p:pic>
      <p:sp>
        <p:nvSpPr>
          <p:cNvPr id="52" name="object 12">
            <a:extLst>
              <a:ext uri="{FF2B5EF4-FFF2-40B4-BE49-F238E27FC236}">
                <a16:creationId xmlns:a16="http://schemas.microsoft.com/office/drawing/2014/main" id="{43584BED-EF20-7658-009E-730520482F46}"/>
              </a:ext>
            </a:extLst>
          </p:cNvPr>
          <p:cNvSpPr/>
          <p:nvPr/>
        </p:nvSpPr>
        <p:spPr>
          <a:xfrm>
            <a:off x="816893" y="313863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pic>
        <p:nvPicPr>
          <p:cNvPr id="32" name="図 31" descr="四角形&#10;&#10;自動的に生成された説明">
            <a:extLst>
              <a:ext uri="{FF2B5EF4-FFF2-40B4-BE49-F238E27FC236}">
                <a16:creationId xmlns:a16="http://schemas.microsoft.com/office/drawing/2014/main" id="{F75ED473-4892-7667-EEFF-215EBEF9B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92" y="222372"/>
            <a:ext cx="7022592" cy="1485900"/>
          </a:xfrm>
          <a:prstGeom prst="rect">
            <a:avLst/>
          </a:prstGeom>
        </p:spPr>
      </p:pic>
      <p:sp>
        <p:nvSpPr>
          <p:cNvPr id="47" name="object 5">
            <a:extLst>
              <a:ext uri="{FF2B5EF4-FFF2-40B4-BE49-F238E27FC236}">
                <a16:creationId xmlns:a16="http://schemas.microsoft.com/office/drawing/2014/main" id="{03632673-BEB4-5598-AAE6-2ADC066B3C95}"/>
              </a:ext>
            </a:extLst>
          </p:cNvPr>
          <p:cNvSpPr txBox="1"/>
          <p:nvPr/>
        </p:nvSpPr>
        <p:spPr>
          <a:xfrm>
            <a:off x="6178902" y="467261"/>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3" name="object 3"/>
          <p:cNvSpPr txBox="1"/>
          <p:nvPr/>
        </p:nvSpPr>
        <p:spPr>
          <a:xfrm>
            <a:off x="1742747" y="812728"/>
            <a:ext cx="4103908" cy="505267"/>
          </a:xfrm>
          <a:prstGeom prst="rect">
            <a:avLst/>
          </a:prstGeom>
        </p:spPr>
        <p:txBody>
          <a:bodyPr vert="horz" wrap="square" lIns="0" tIns="12700" rIns="0" bIns="0" rtlCol="0">
            <a:spAutoFit/>
          </a:bodyPr>
          <a:lstStyle/>
          <a:p>
            <a:pPr marL="12699">
              <a:spcBef>
                <a:spcPts val="100"/>
              </a:spcBef>
            </a:pPr>
            <a:r>
              <a:rPr lang="ja-JP" altLang="en-US" sz="3200" b="1">
                <a:solidFill>
                  <a:schemeClr val="bg1"/>
                </a:solidFill>
                <a:latin typeface="Microsoft JhengHei"/>
                <a:cs typeface="Microsoft JhengHei"/>
              </a:rPr>
              <a:t>学んだことを発表しよう</a:t>
            </a:r>
            <a:endParaRPr sz="3200" b="1">
              <a:solidFill>
                <a:schemeClr val="bg1"/>
              </a:solidFill>
              <a:latin typeface="Microsoft JhengHei"/>
              <a:cs typeface="Microsoft JhengHei"/>
            </a:endParaRPr>
          </a:p>
        </p:txBody>
      </p:sp>
      <p:sp>
        <p:nvSpPr>
          <p:cNvPr id="41" name="object 41"/>
          <p:cNvSpPr/>
          <p:nvPr/>
        </p:nvSpPr>
        <p:spPr>
          <a:xfrm>
            <a:off x="0" y="10351633"/>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45" name="テキスト ボックス 44">
            <a:extLst>
              <a:ext uri="{FF2B5EF4-FFF2-40B4-BE49-F238E27FC236}">
                <a16:creationId xmlns:a16="http://schemas.microsoft.com/office/drawing/2014/main" id="{B3B7F16F-56E3-41DD-ADA4-E2C4A49A06C0}"/>
              </a:ext>
            </a:extLst>
          </p:cNvPr>
          <p:cNvSpPr txBox="1"/>
          <p:nvPr/>
        </p:nvSpPr>
        <p:spPr>
          <a:xfrm>
            <a:off x="1154681" y="3185288"/>
            <a:ext cx="370014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発表する内容を整理しよう</a:t>
            </a:r>
          </a:p>
        </p:txBody>
      </p:sp>
      <p:sp>
        <p:nvSpPr>
          <p:cNvPr id="35" name="object 14">
            <a:extLst>
              <a:ext uri="{FF2B5EF4-FFF2-40B4-BE49-F238E27FC236}">
                <a16:creationId xmlns:a16="http://schemas.microsoft.com/office/drawing/2014/main" id="{E8B6DE42-2D40-4979-9452-7D4341DDD299}"/>
              </a:ext>
            </a:extLst>
          </p:cNvPr>
          <p:cNvSpPr txBox="1"/>
          <p:nvPr/>
        </p:nvSpPr>
        <p:spPr>
          <a:xfrm>
            <a:off x="558874" y="1976556"/>
            <a:ext cx="6290102" cy="726609"/>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この章ではこれまでの学習を聞き手に伝えるために発表をします。</a:t>
            </a:r>
            <a:endParaRPr lang="en-US" altLang="ja-JP" sz="1200">
              <a:latin typeface="Meiryo UI" panose="020B0604030504040204" pitchFamily="50" charset="-128"/>
              <a:ea typeface="Meiryo UI" panose="020B0604030504040204" pitchFamily="50" charset="-128"/>
              <a:cs typeface="Microsoft JhengHei"/>
            </a:endParaRPr>
          </a:p>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相手に伝えようとすることで、これまでの活動を再認識できます。他のグループの発表を聞いてアドバイスを</a:t>
            </a:r>
            <a:br>
              <a:rPr lang="en-US" altLang="ja-JP" sz="1200">
                <a:latin typeface="Meiryo UI" panose="020B0604030504040204" pitchFamily="50" charset="-128"/>
                <a:ea typeface="Meiryo UI" panose="020B0604030504040204" pitchFamily="50" charset="-128"/>
                <a:cs typeface="Microsoft JhengHei"/>
              </a:rPr>
            </a:br>
            <a:r>
              <a:rPr lang="ja-JP" altLang="en-US" sz="1200">
                <a:latin typeface="Meiryo UI" panose="020B0604030504040204" pitchFamily="50" charset="-128"/>
                <a:ea typeface="Meiryo UI" panose="020B0604030504040204" pitchFamily="50" charset="-128"/>
                <a:cs typeface="Microsoft JhengHei"/>
              </a:rPr>
              <a:t>したり、されたりすることで今後のよりよい発表につながります。</a:t>
            </a:r>
            <a:endParaRPr sz="1200">
              <a:latin typeface="Meiryo UI" panose="020B0604030504040204" pitchFamily="50" charset="-128"/>
              <a:ea typeface="Meiryo UI" panose="020B0604030504040204" pitchFamily="50" charset="-128"/>
              <a:cs typeface="Microsoft JhengHei"/>
            </a:endParaRPr>
          </a:p>
        </p:txBody>
      </p:sp>
      <p:sp>
        <p:nvSpPr>
          <p:cNvPr id="36" name="object 15">
            <a:extLst>
              <a:ext uri="{FF2B5EF4-FFF2-40B4-BE49-F238E27FC236}">
                <a16:creationId xmlns:a16="http://schemas.microsoft.com/office/drawing/2014/main" id="{D013BCEA-AD84-4305-8B13-D1983DD95F44}"/>
              </a:ext>
            </a:extLst>
          </p:cNvPr>
          <p:cNvSpPr/>
          <p:nvPr/>
        </p:nvSpPr>
        <p:spPr>
          <a:xfrm>
            <a:off x="477839" y="282224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latin typeface="+mn-ea"/>
            </a:endParaRPr>
          </a:p>
        </p:txBody>
      </p:sp>
      <p:sp>
        <p:nvSpPr>
          <p:cNvPr id="37" name="object 16">
            <a:extLst>
              <a:ext uri="{FF2B5EF4-FFF2-40B4-BE49-F238E27FC236}">
                <a16:creationId xmlns:a16="http://schemas.microsoft.com/office/drawing/2014/main" id="{5BC765E4-14E0-4892-83AB-453A93B5826A}"/>
              </a:ext>
            </a:extLst>
          </p:cNvPr>
          <p:cNvSpPr/>
          <p:nvPr/>
        </p:nvSpPr>
        <p:spPr>
          <a:xfrm>
            <a:off x="417831" y="1867129"/>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latin typeface="+mn-ea"/>
            </a:endParaRPr>
          </a:p>
        </p:txBody>
      </p:sp>
      <p:sp>
        <p:nvSpPr>
          <p:cNvPr id="48" name="テキスト ボックス 47">
            <a:extLst>
              <a:ext uri="{FF2B5EF4-FFF2-40B4-BE49-F238E27FC236}">
                <a16:creationId xmlns:a16="http://schemas.microsoft.com/office/drawing/2014/main" id="{72091B3C-DC93-4A86-A46B-99168C8855E1}"/>
              </a:ext>
            </a:extLst>
          </p:cNvPr>
          <p:cNvSpPr txBox="1"/>
          <p:nvPr/>
        </p:nvSpPr>
        <p:spPr>
          <a:xfrm>
            <a:off x="649863" y="9290232"/>
            <a:ext cx="5641619" cy="338554"/>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人前で発表するということで、自信にもつながります。</a:t>
            </a:r>
          </a:p>
        </p:txBody>
      </p:sp>
      <p:sp>
        <p:nvSpPr>
          <p:cNvPr id="13" name="テキスト ボックス 12">
            <a:extLst>
              <a:ext uri="{FF2B5EF4-FFF2-40B4-BE49-F238E27FC236}">
                <a16:creationId xmlns:a16="http://schemas.microsoft.com/office/drawing/2014/main" id="{62AEBBA8-41C1-4234-9885-7AEA51E8BBD5}"/>
              </a:ext>
            </a:extLst>
          </p:cNvPr>
          <p:cNvSpPr txBox="1"/>
          <p:nvPr/>
        </p:nvSpPr>
        <p:spPr>
          <a:xfrm>
            <a:off x="660823" y="5389479"/>
            <a:ext cx="3072979" cy="307777"/>
          </a:xfrm>
          <a:prstGeom prst="rect">
            <a:avLst/>
          </a:prstGeom>
          <a:noFill/>
        </p:spPr>
        <p:txBody>
          <a:bodyPr wrap="square" rtlCol="0">
            <a:spAutoFit/>
          </a:bodyPr>
          <a:lstStyle/>
          <a:p>
            <a:r>
              <a:rPr lang="en-US" altLang="ja-JP" sz="1400" b="1">
                <a:solidFill>
                  <a:srgbClr val="EE7800"/>
                </a:solidFill>
                <a:latin typeface="+mn-ea"/>
              </a:rPr>
              <a:t>2</a:t>
            </a:r>
            <a:r>
              <a:rPr lang="ja-JP" altLang="en-US" sz="1400" b="1">
                <a:solidFill>
                  <a:srgbClr val="EE7800"/>
                </a:solidFill>
                <a:latin typeface="+mn-ea"/>
              </a:rPr>
              <a:t>．一番伝えたいことを決めよう</a:t>
            </a:r>
          </a:p>
        </p:txBody>
      </p:sp>
      <p:sp>
        <p:nvSpPr>
          <p:cNvPr id="29" name="テキスト ボックス 28">
            <a:extLst>
              <a:ext uri="{FF2B5EF4-FFF2-40B4-BE49-F238E27FC236}">
                <a16:creationId xmlns:a16="http://schemas.microsoft.com/office/drawing/2014/main" id="{AE03D0FD-730C-4DF0-9927-7F2872DCF442}"/>
              </a:ext>
            </a:extLst>
          </p:cNvPr>
          <p:cNvSpPr txBox="1"/>
          <p:nvPr/>
        </p:nvSpPr>
        <p:spPr>
          <a:xfrm>
            <a:off x="745689" y="3693364"/>
            <a:ext cx="610328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誰がどのような順番で発表するかなど事前に段取りを決めましょう。グループでの活動を思い出し、問いの答えを明らかにしてきただろうか？印象に残ってる場面はどこだろうか？などグループメンバーと活動を振り返り、話したことを書き留めておきましょう。</a:t>
            </a:r>
          </a:p>
        </p:txBody>
      </p:sp>
      <p:sp>
        <p:nvSpPr>
          <p:cNvPr id="6" name="object 70">
            <a:extLst>
              <a:ext uri="{FF2B5EF4-FFF2-40B4-BE49-F238E27FC236}">
                <a16:creationId xmlns:a16="http://schemas.microsoft.com/office/drawing/2014/main" id="{BED7EA24-26EF-C11C-54AA-0701527927C2}"/>
              </a:ext>
            </a:extLst>
          </p:cNvPr>
          <p:cNvSpPr txBox="1"/>
          <p:nvPr/>
        </p:nvSpPr>
        <p:spPr>
          <a:xfrm>
            <a:off x="189146" y="10355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17</a:t>
            </a:r>
            <a:endParaRPr sz="699">
              <a:latin typeface="PMingLiU" panose="02020500000000000000" pitchFamily="18" charset="-120"/>
              <a:ea typeface="PMingLiU" panose="02020500000000000000" pitchFamily="18" charset="-120"/>
              <a:cs typeface="PMingLiU"/>
            </a:endParaRPr>
          </a:p>
        </p:txBody>
      </p:sp>
      <p:sp>
        <p:nvSpPr>
          <p:cNvPr id="30" name="テキスト ボックス 29">
            <a:extLst>
              <a:ext uri="{FF2B5EF4-FFF2-40B4-BE49-F238E27FC236}">
                <a16:creationId xmlns:a16="http://schemas.microsoft.com/office/drawing/2014/main" id="{7555B806-3DAB-21C9-9D06-212A60F3B67A}"/>
              </a:ext>
            </a:extLst>
          </p:cNvPr>
          <p:cNvSpPr txBox="1"/>
          <p:nvPr/>
        </p:nvSpPr>
        <p:spPr>
          <a:xfrm>
            <a:off x="660823" y="4597851"/>
            <a:ext cx="3072979" cy="307777"/>
          </a:xfrm>
          <a:prstGeom prst="rect">
            <a:avLst/>
          </a:prstGeom>
          <a:noFill/>
        </p:spPr>
        <p:txBody>
          <a:bodyPr wrap="square" rtlCol="0">
            <a:spAutoFit/>
          </a:bodyPr>
          <a:lstStyle/>
          <a:p>
            <a:r>
              <a:rPr lang="en-US" altLang="ja-JP" sz="1400" b="1">
                <a:solidFill>
                  <a:srgbClr val="EE7800"/>
                </a:solidFill>
                <a:latin typeface="+mn-ea"/>
              </a:rPr>
              <a:t>1</a:t>
            </a:r>
            <a:r>
              <a:rPr lang="ja-JP" altLang="en-US" sz="1400" b="1">
                <a:solidFill>
                  <a:srgbClr val="EE7800"/>
                </a:solidFill>
                <a:latin typeface="+mn-ea"/>
              </a:rPr>
              <a:t>．グループのテーマ</a:t>
            </a:r>
          </a:p>
        </p:txBody>
      </p:sp>
      <p:sp>
        <p:nvSpPr>
          <p:cNvPr id="31" name="テキスト ボックス 30">
            <a:extLst>
              <a:ext uri="{FF2B5EF4-FFF2-40B4-BE49-F238E27FC236}">
                <a16:creationId xmlns:a16="http://schemas.microsoft.com/office/drawing/2014/main" id="{A08AB38B-7BFB-64F9-C8EE-6CBCD4DC304F}"/>
              </a:ext>
            </a:extLst>
          </p:cNvPr>
          <p:cNvSpPr txBox="1"/>
          <p:nvPr/>
        </p:nvSpPr>
        <p:spPr>
          <a:xfrm>
            <a:off x="660823" y="6337280"/>
            <a:ext cx="3072979" cy="307777"/>
          </a:xfrm>
          <a:prstGeom prst="rect">
            <a:avLst/>
          </a:prstGeom>
          <a:noFill/>
        </p:spPr>
        <p:txBody>
          <a:bodyPr wrap="square" rtlCol="0">
            <a:spAutoFit/>
          </a:bodyPr>
          <a:lstStyle/>
          <a:p>
            <a:r>
              <a:rPr lang="en-US" altLang="ja-JP" sz="1400" b="1">
                <a:solidFill>
                  <a:srgbClr val="EE7800"/>
                </a:solidFill>
                <a:latin typeface="+mn-ea"/>
              </a:rPr>
              <a:t>3</a:t>
            </a:r>
            <a:r>
              <a:rPr lang="ja-JP" altLang="en-US" sz="1400" b="1">
                <a:solidFill>
                  <a:srgbClr val="EE7800"/>
                </a:solidFill>
                <a:latin typeface="+mn-ea"/>
              </a:rPr>
              <a:t>．発表する内容を箇条書きにしよう</a:t>
            </a:r>
          </a:p>
        </p:txBody>
      </p:sp>
      <p:sp>
        <p:nvSpPr>
          <p:cNvPr id="71" name="テキスト ボックス 70">
            <a:extLst>
              <a:ext uri="{FF2B5EF4-FFF2-40B4-BE49-F238E27FC236}">
                <a16:creationId xmlns:a16="http://schemas.microsoft.com/office/drawing/2014/main" id="{F9982D21-30CA-6EFE-0AA5-42BCEA41C615}"/>
              </a:ext>
            </a:extLst>
          </p:cNvPr>
          <p:cNvSpPr txBox="1"/>
          <p:nvPr/>
        </p:nvSpPr>
        <p:spPr>
          <a:xfrm>
            <a:off x="654029" y="7800868"/>
            <a:ext cx="5128994" cy="338554"/>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発表の仕方を工夫することで面白さが倍増します。</a:t>
            </a:r>
          </a:p>
        </p:txBody>
      </p:sp>
      <p:sp>
        <p:nvSpPr>
          <p:cNvPr id="72" name="テキスト ボックス 71">
            <a:extLst>
              <a:ext uri="{FF2B5EF4-FFF2-40B4-BE49-F238E27FC236}">
                <a16:creationId xmlns:a16="http://schemas.microsoft.com/office/drawing/2014/main" id="{608563FE-84D5-BC92-CE23-76B3A88F1336}"/>
              </a:ext>
            </a:extLst>
          </p:cNvPr>
          <p:cNvSpPr txBox="1"/>
          <p:nvPr/>
        </p:nvSpPr>
        <p:spPr>
          <a:xfrm>
            <a:off x="878094" y="8216522"/>
            <a:ext cx="5793965" cy="1015663"/>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発表のやり方もスライド、レポートなど様々な方法があります。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グループでオリジナルの新聞を作るのもいいですね。記者や編集者になった気分も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味わえると思います。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必ずしもまとめたことを発表するだけでなくてもいいです。楽しく取り組める発表方法をグループで</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話し合うのもいいですね。</a:t>
            </a:r>
          </a:p>
        </p:txBody>
      </p:sp>
      <p:pic>
        <p:nvPicPr>
          <p:cNvPr id="73" name="図 72">
            <a:extLst>
              <a:ext uri="{FF2B5EF4-FFF2-40B4-BE49-F238E27FC236}">
                <a16:creationId xmlns:a16="http://schemas.microsoft.com/office/drawing/2014/main" id="{65496CAD-1FAA-CD03-3B73-B1E50D5AA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70890">
            <a:off x="6536984" y="8717647"/>
            <a:ext cx="1015481" cy="765988"/>
          </a:xfrm>
          <a:prstGeom prst="rect">
            <a:avLst/>
          </a:prstGeom>
        </p:spPr>
      </p:pic>
      <p:pic>
        <p:nvPicPr>
          <p:cNvPr id="54" name="図 53">
            <a:extLst>
              <a:ext uri="{FF2B5EF4-FFF2-40B4-BE49-F238E27FC236}">
                <a16:creationId xmlns:a16="http://schemas.microsoft.com/office/drawing/2014/main" id="{0A53CA07-BC6B-56E7-B4FD-A3DDEBE22A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913" y="7408925"/>
            <a:ext cx="1553277" cy="1375108"/>
          </a:xfrm>
          <a:prstGeom prst="rect">
            <a:avLst/>
          </a:prstGeom>
        </p:spPr>
      </p:pic>
      <p:pic>
        <p:nvPicPr>
          <p:cNvPr id="85" name="図 84">
            <a:extLst>
              <a:ext uri="{FF2B5EF4-FFF2-40B4-BE49-F238E27FC236}">
                <a16:creationId xmlns:a16="http://schemas.microsoft.com/office/drawing/2014/main" id="{E7F43689-9D47-4462-BF74-305E6EEA8E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1397" y="4177013"/>
            <a:ext cx="993061" cy="923719"/>
          </a:xfrm>
          <a:prstGeom prst="rect">
            <a:avLst/>
          </a:prstGeom>
        </p:spPr>
      </p:pic>
      <p:sp>
        <p:nvSpPr>
          <p:cNvPr id="51" name="object 10">
            <a:extLst>
              <a:ext uri="{FF2B5EF4-FFF2-40B4-BE49-F238E27FC236}">
                <a16:creationId xmlns:a16="http://schemas.microsoft.com/office/drawing/2014/main" id="{66DC6AA9-7E56-536F-E57D-FC983747A7A6}"/>
              </a:ext>
            </a:extLst>
          </p:cNvPr>
          <p:cNvSpPr txBox="1">
            <a:spLocks noGrp="1"/>
          </p:cNvSpPr>
          <p:nvPr>
            <p:ph type="title"/>
          </p:nvPr>
        </p:nvSpPr>
        <p:spPr>
          <a:xfrm>
            <a:off x="509621" y="574189"/>
            <a:ext cx="1100609" cy="782202"/>
          </a:xfrm>
          <a:prstGeom prst="rect">
            <a:avLst/>
          </a:prstGeom>
        </p:spPr>
        <p:txBody>
          <a:bodyPr vert="horz" wrap="square" lIns="0" tIns="12700" rIns="0" bIns="0" rtlCol="0">
            <a:spAutoFit/>
          </a:bodyPr>
          <a:lstStyle/>
          <a:p>
            <a:pPr marL="38096">
              <a:spcBef>
                <a:spcPts val="100"/>
              </a:spcBef>
            </a:pPr>
            <a:r>
              <a:rPr sz="1799" b="1">
                <a:latin typeface="Microsoft JhengHei"/>
                <a:cs typeface="Microsoft JhengHei"/>
              </a:rPr>
              <a:t>第</a:t>
            </a:r>
            <a:r>
              <a:rPr sz="1100" b="1">
                <a:latin typeface="Microsoft JhengHei"/>
                <a:cs typeface="Microsoft JhengHei"/>
              </a:rPr>
              <a:t> </a:t>
            </a:r>
            <a:r>
              <a:rPr sz="1100" b="1" spc="-40">
                <a:latin typeface="Microsoft JhengHei"/>
                <a:cs typeface="Microsoft JhengHei"/>
              </a:rPr>
              <a:t> </a:t>
            </a:r>
            <a:r>
              <a:rPr lang="en-US" altLang="ja-JP" sz="7499" spc="-7" baseline="-15000">
                <a:latin typeface="Arial"/>
                <a:cs typeface="Arial"/>
              </a:rPr>
              <a:t>6</a:t>
            </a:r>
            <a:r>
              <a:rPr sz="7499" spc="-1095" baseline="-15000">
                <a:latin typeface="Arial"/>
                <a:cs typeface="Arial"/>
              </a:rPr>
              <a:t> </a:t>
            </a:r>
            <a:r>
              <a:rPr sz="1799" b="1">
                <a:latin typeface="Microsoft JhengHei"/>
                <a:cs typeface="Microsoft JhengHei"/>
              </a:rPr>
              <a:t>章</a:t>
            </a:r>
            <a:endParaRPr sz="1799">
              <a:latin typeface="Microsoft JhengHei"/>
              <a:cs typeface="Microsoft JhengHei"/>
            </a:endParaRPr>
          </a:p>
        </p:txBody>
      </p:sp>
      <p:grpSp>
        <p:nvGrpSpPr>
          <p:cNvPr id="53" name="object 14">
            <a:extLst>
              <a:ext uri="{FF2B5EF4-FFF2-40B4-BE49-F238E27FC236}">
                <a16:creationId xmlns:a16="http://schemas.microsoft.com/office/drawing/2014/main" id="{284D0D07-1C64-2D91-8494-BC9EBC74149F}"/>
              </a:ext>
            </a:extLst>
          </p:cNvPr>
          <p:cNvGrpSpPr/>
          <p:nvPr/>
        </p:nvGrpSpPr>
        <p:grpSpPr>
          <a:xfrm>
            <a:off x="470151" y="3017642"/>
            <a:ext cx="684530" cy="684530"/>
            <a:chOff x="470151" y="1905301"/>
            <a:chExt cx="684530" cy="684530"/>
          </a:xfrm>
        </p:grpSpPr>
        <p:sp>
          <p:nvSpPr>
            <p:cNvPr id="60" name="object 15">
              <a:extLst>
                <a:ext uri="{FF2B5EF4-FFF2-40B4-BE49-F238E27FC236}">
                  <a16:creationId xmlns:a16="http://schemas.microsoft.com/office/drawing/2014/main" id="{F881AEE4-16FC-4E64-E0DB-E95D51BF88B2}"/>
                </a:ext>
              </a:extLst>
            </p:cNvPr>
            <p:cNvSpPr/>
            <p:nvPr/>
          </p:nvSpPr>
          <p:spPr>
            <a:xfrm>
              <a:off x="489202" y="1924357"/>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63" name="object 16">
              <a:extLst>
                <a:ext uri="{FF2B5EF4-FFF2-40B4-BE49-F238E27FC236}">
                  <a16:creationId xmlns:a16="http://schemas.microsoft.com/office/drawing/2014/main" id="{87F0BDDB-4913-4579-C5DA-7B3FDD2C95A3}"/>
                </a:ext>
              </a:extLst>
            </p:cNvPr>
            <p:cNvSpPr/>
            <p:nvPr/>
          </p:nvSpPr>
          <p:spPr>
            <a:xfrm>
              <a:off x="470151" y="1905301"/>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70" name="object 17">
            <a:extLst>
              <a:ext uri="{FF2B5EF4-FFF2-40B4-BE49-F238E27FC236}">
                <a16:creationId xmlns:a16="http://schemas.microsoft.com/office/drawing/2014/main" id="{B7B2DCCF-F0EB-727F-99E4-9CE45AE222DA}"/>
              </a:ext>
            </a:extLst>
          </p:cNvPr>
          <p:cNvSpPr txBox="1"/>
          <p:nvPr/>
        </p:nvSpPr>
        <p:spPr>
          <a:xfrm>
            <a:off x="723169" y="3166989"/>
            <a:ext cx="178435" cy="344965"/>
          </a:xfrm>
          <a:prstGeom prst="rect">
            <a:avLst/>
          </a:prstGeom>
        </p:spPr>
        <p:txBody>
          <a:bodyPr vert="horz" wrap="square" lIns="0" tIns="13969" rIns="0" bIns="0" rtlCol="0">
            <a:spAutoFit/>
          </a:bodyPr>
          <a:lstStyle/>
          <a:p>
            <a:pPr marL="12699">
              <a:spcBef>
                <a:spcPts val="110"/>
              </a:spcBef>
            </a:pPr>
            <a:r>
              <a:rPr sz="2150" spc="5">
                <a:solidFill>
                  <a:srgbClr val="00B050"/>
                </a:solidFill>
                <a:latin typeface="Arial"/>
                <a:cs typeface="Arial"/>
              </a:rPr>
              <a:t>1</a:t>
            </a:r>
            <a:endParaRPr sz="2150">
              <a:solidFill>
                <a:srgbClr val="00B050"/>
              </a:solidFill>
              <a:latin typeface="Arial"/>
              <a:cs typeface="Arial"/>
            </a:endParaRPr>
          </a:p>
        </p:txBody>
      </p:sp>
      <p:sp>
        <p:nvSpPr>
          <p:cNvPr id="2" name="テキスト ボックス 1">
            <a:extLst>
              <a:ext uri="{FF2B5EF4-FFF2-40B4-BE49-F238E27FC236}">
                <a16:creationId xmlns:a16="http://schemas.microsoft.com/office/drawing/2014/main" id="{D502ABD7-3BF1-FFD8-126E-A393A88F66D9}"/>
              </a:ext>
            </a:extLst>
          </p:cNvPr>
          <p:cNvSpPr txBox="1"/>
          <p:nvPr/>
        </p:nvSpPr>
        <p:spPr>
          <a:xfrm>
            <a:off x="874262" y="9757386"/>
            <a:ext cx="5901673"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よりよく発表するために、グループ内で繰り返し練習し、アドバイスし合うことも大切です。また自分たちの練習を動画に撮り、見返すことも効果的です。</a:t>
            </a:r>
          </a:p>
        </p:txBody>
      </p:sp>
    </p:spTree>
    <p:extLst>
      <p:ext uri="{BB962C8B-B14F-4D97-AF65-F5344CB8AC3E}">
        <p14:creationId xmlns:p14="http://schemas.microsoft.com/office/powerpoint/2010/main" val="255967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id="{B49E3C89-C323-C055-CCAE-60FC7DDF3853}"/>
              </a:ext>
            </a:extLst>
          </p:cNvPr>
          <p:cNvSpPr/>
          <p:nvPr/>
        </p:nvSpPr>
        <p:spPr>
          <a:xfrm>
            <a:off x="561583" y="2389094"/>
            <a:ext cx="6455509" cy="6207104"/>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3" name="object 18">
            <a:extLst>
              <a:ext uri="{FF2B5EF4-FFF2-40B4-BE49-F238E27FC236}">
                <a16:creationId xmlns:a16="http://schemas.microsoft.com/office/drawing/2014/main" id="{DB476278-70E6-2D76-2F38-DCC9236EBFCA}"/>
              </a:ext>
            </a:extLst>
          </p:cNvPr>
          <p:cNvSpPr/>
          <p:nvPr/>
        </p:nvSpPr>
        <p:spPr>
          <a:xfrm>
            <a:off x="697257" y="1572249"/>
            <a:ext cx="6403339" cy="467994"/>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42" name="object 42"/>
          <p:cNvSpPr/>
          <p:nvPr/>
        </p:nvSpPr>
        <p:spPr>
          <a:xfrm>
            <a:off x="7176531" y="10351633"/>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34" name="テキスト ボックス 33">
            <a:extLst>
              <a:ext uri="{FF2B5EF4-FFF2-40B4-BE49-F238E27FC236}">
                <a16:creationId xmlns:a16="http://schemas.microsoft.com/office/drawing/2014/main" id="{428EC364-69C6-4C40-8BBF-5A246E11E39B}"/>
              </a:ext>
            </a:extLst>
          </p:cNvPr>
          <p:cNvSpPr txBox="1"/>
          <p:nvPr/>
        </p:nvSpPr>
        <p:spPr>
          <a:xfrm>
            <a:off x="1090352" y="1622896"/>
            <a:ext cx="1773795"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発表しよう</a:t>
            </a:r>
          </a:p>
        </p:txBody>
      </p:sp>
      <p:sp>
        <p:nvSpPr>
          <p:cNvPr id="58" name="object 48">
            <a:extLst>
              <a:ext uri="{FF2B5EF4-FFF2-40B4-BE49-F238E27FC236}">
                <a16:creationId xmlns:a16="http://schemas.microsoft.com/office/drawing/2014/main" id="{ECDD905B-5D98-4B80-AA5C-2A1A7F757492}"/>
              </a:ext>
            </a:extLst>
          </p:cNvPr>
          <p:cNvSpPr/>
          <p:nvPr/>
        </p:nvSpPr>
        <p:spPr>
          <a:xfrm>
            <a:off x="555254" y="2653054"/>
            <a:ext cx="4309414" cy="349006"/>
          </a:xfrm>
          <a:custGeom>
            <a:avLst/>
            <a:gdLst/>
            <a:ahLst/>
            <a:cxnLst/>
            <a:rect l="l" t="t" r="r" b="b"/>
            <a:pathLst>
              <a:path w="1996440" h="345439">
                <a:moveTo>
                  <a:pt x="1823605" y="0"/>
                </a:moveTo>
                <a:lnTo>
                  <a:pt x="0" y="0"/>
                </a:lnTo>
                <a:lnTo>
                  <a:pt x="0" y="345020"/>
                </a:lnTo>
                <a:lnTo>
                  <a:pt x="1823605" y="345020"/>
                </a:lnTo>
                <a:lnTo>
                  <a:pt x="1869465" y="338859"/>
                </a:lnTo>
                <a:lnTo>
                  <a:pt x="1910673" y="321469"/>
                </a:lnTo>
                <a:lnTo>
                  <a:pt x="1945586" y="294497"/>
                </a:lnTo>
                <a:lnTo>
                  <a:pt x="1972558" y="259584"/>
                </a:lnTo>
                <a:lnTo>
                  <a:pt x="1989948" y="218376"/>
                </a:lnTo>
                <a:lnTo>
                  <a:pt x="1996109" y="172516"/>
                </a:lnTo>
                <a:lnTo>
                  <a:pt x="1989948" y="126656"/>
                </a:lnTo>
                <a:lnTo>
                  <a:pt x="1972558" y="85445"/>
                </a:lnTo>
                <a:lnTo>
                  <a:pt x="1945586" y="50530"/>
                </a:lnTo>
                <a:lnTo>
                  <a:pt x="1910673" y="23554"/>
                </a:lnTo>
                <a:lnTo>
                  <a:pt x="1869465" y="6162"/>
                </a:lnTo>
                <a:lnTo>
                  <a:pt x="1823605" y="0"/>
                </a:lnTo>
                <a:close/>
              </a:path>
            </a:pathLst>
          </a:custGeom>
          <a:solidFill>
            <a:srgbClr val="009547"/>
          </a:solidFill>
        </p:spPr>
        <p:txBody>
          <a:bodyPr wrap="square" lIns="0" tIns="0" rIns="0" bIns="0" rtlCol="0"/>
          <a:lstStyle/>
          <a:p>
            <a:endParaRPr sz="1562">
              <a:latin typeface="+mn-ea"/>
            </a:endParaRPr>
          </a:p>
        </p:txBody>
      </p:sp>
      <p:sp>
        <p:nvSpPr>
          <p:cNvPr id="59" name="object 48">
            <a:extLst>
              <a:ext uri="{FF2B5EF4-FFF2-40B4-BE49-F238E27FC236}">
                <a16:creationId xmlns:a16="http://schemas.microsoft.com/office/drawing/2014/main" id="{4741BA3F-6F38-4F76-8689-DC7358A06E96}"/>
              </a:ext>
            </a:extLst>
          </p:cNvPr>
          <p:cNvSpPr/>
          <p:nvPr/>
        </p:nvSpPr>
        <p:spPr>
          <a:xfrm>
            <a:off x="547091" y="5578373"/>
            <a:ext cx="4343084" cy="369332"/>
          </a:xfrm>
          <a:custGeom>
            <a:avLst/>
            <a:gdLst/>
            <a:ahLst/>
            <a:cxnLst/>
            <a:rect l="l" t="t" r="r" b="b"/>
            <a:pathLst>
              <a:path w="1996440" h="345439">
                <a:moveTo>
                  <a:pt x="1823605" y="0"/>
                </a:moveTo>
                <a:lnTo>
                  <a:pt x="0" y="0"/>
                </a:lnTo>
                <a:lnTo>
                  <a:pt x="0" y="345020"/>
                </a:lnTo>
                <a:lnTo>
                  <a:pt x="1823605" y="345020"/>
                </a:lnTo>
                <a:lnTo>
                  <a:pt x="1869465" y="338859"/>
                </a:lnTo>
                <a:lnTo>
                  <a:pt x="1910673" y="321469"/>
                </a:lnTo>
                <a:lnTo>
                  <a:pt x="1945586" y="294497"/>
                </a:lnTo>
                <a:lnTo>
                  <a:pt x="1972558" y="259584"/>
                </a:lnTo>
                <a:lnTo>
                  <a:pt x="1989948" y="218376"/>
                </a:lnTo>
                <a:lnTo>
                  <a:pt x="1996109" y="172516"/>
                </a:lnTo>
                <a:lnTo>
                  <a:pt x="1989948" y="126656"/>
                </a:lnTo>
                <a:lnTo>
                  <a:pt x="1972558" y="85445"/>
                </a:lnTo>
                <a:lnTo>
                  <a:pt x="1945586" y="50530"/>
                </a:lnTo>
                <a:lnTo>
                  <a:pt x="1910673" y="23554"/>
                </a:lnTo>
                <a:lnTo>
                  <a:pt x="1869465" y="6162"/>
                </a:lnTo>
                <a:lnTo>
                  <a:pt x="1823605" y="0"/>
                </a:lnTo>
                <a:close/>
              </a:path>
            </a:pathLst>
          </a:custGeom>
          <a:solidFill>
            <a:srgbClr val="009547"/>
          </a:solidFill>
        </p:spPr>
        <p:txBody>
          <a:bodyPr wrap="square" lIns="0" tIns="0" rIns="0" bIns="0" rtlCol="0"/>
          <a:lstStyle/>
          <a:p>
            <a:endParaRPr sz="1562">
              <a:latin typeface="+mn-ea"/>
            </a:endParaRPr>
          </a:p>
        </p:txBody>
      </p:sp>
      <p:cxnSp>
        <p:nvCxnSpPr>
          <p:cNvPr id="64" name="直線コネクタ 63">
            <a:extLst>
              <a:ext uri="{FF2B5EF4-FFF2-40B4-BE49-F238E27FC236}">
                <a16:creationId xmlns:a16="http://schemas.microsoft.com/office/drawing/2014/main" id="{EC819794-045E-4249-B7D8-58CA362752CC}"/>
              </a:ext>
            </a:extLst>
          </p:cNvPr>
          <p:cNvCxnSpPr>
            <a:cxnSpLocks/>
          </p:cNvCxnSpPr>
          <p:nvPr/>
        </p:nvCxnSpPr>
        <p:spPr>
          <a:xfrm>
            <a:off x="561582" y="5330644"/>
            <a:ext cx="6403881" cy="0"/>
          </a:xfrm>
          <a:prstGeom prst="line">
            <a:avLst/>
          </a:prstGeom>
          <a:ln w="57150">
            <a:solidFill>
              <a:srgbClr val="99CC00"/>
            </a:solidFill>
            <a:prstDash val="dash"/>
          </a:ln>
        </p:spPr>
        <p:style>
          <a:lnRef idx="1">
            <a:schemeClr val="accent1"/>
          </a:lnRef>
          <a:fillRef idx="0">
            <a:schemeClr val="accent1"/>
          </a:fillRef>
          <a:effectRef idx="0">
            <a:schemeClr val="accent1"/>
          </a:effectRef>
          <a:fontRef idx="minor">
            <a:schemeClr val="tx1"/>
          </a:fontRef>
        </p:style>
      </p:cxnSp>
      <p:grpSp>
        <p:nvGrpSpPr>
          <p:cNvPr id="65" name="object 3">
            <a:extLst>
              <a:ext uri="{FF2B5EF4-FFF2-40B4-BE49-F238E27FC236}">
                <a16:creationId xmlns:a16="http://schemas.microsoft.com/office/drawing/2014/main" id="{D095C8EE-FE56-4A58-8DB2-723B5D36BC3C}"/>
              </a:ext>
            </a:extLst>
          </p:cNvPr>
          <p:cNvGrpSpPr/>
          <p:nvPr/>
        </p:nvGrpSpPr>
        <p:grpSpPr>
          <a:xfrm>
            <a:off x="436006" y="8779957"/>
            <a:ext cx="6729730" cy="1346646"/>
            <a:chOff x="7926063" y="8767533"/>
            <a:chExt cx="6729730" cy="1456055"/>
          </a:xfrm>
        </p:grpSpPr>
        <p:sp>
          <p:nvSpPr>
            <p:cNvPr id="66" name="object 4">
              <a:extLst>
                <a:ext uri="{FF2B5EF4-FFF2-40B4-BE49-F238E27FC236}">
                  <a16:creationId xmlns:a16="http://schemas.microsoft.com/office/drawing/2014/main" id="{ABA3CCD4-1D4D-475E-934D-821DEF8ECC57}"/>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latin typeface="+mn-ea"/>
              </a:endParaRPr>
            </a:p>
          </p:txBody>
        </p:sp>
        <p:sp>
          <p:nvSpPr>
            <p:cNvPr id="67" name="object 5">
              <a:extLst>
                <a:ext uri="{FF2B5EF4-FFF2-40B4-BE49-F238E27FC236}">
                  <a16:creationId xmlns:a16="http://schemas.microsoft.com/office/drawing/2014/main" id="{75C7FF31-780B-4F4F-9634-E449CE0EEC15}"/>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latin typeface="+mn-ea"/>
              </a:endParaRPr>
            </a:p>
          </p:txBody>
        </p:sp>
      </p:grpSp>
      <p:sp>
        <p:nvSpPr>
          <p:cNvPr id="19" name="テキスト ボックス 18">
            <a:extLst>
              <a:ext uri="{FF2B5EF4-FFF2-40B4-BE49-F238E27FC236}">
                <a16:creationId xmlns:a16="http://schemas.microsoft.com/office/drawing/2014/main" id="{F5A36240-8BB4-40BB-9102-481334D676B5}"/>
              </a:ext>
            </a:extLst>
          </p:cNvPr>
          <p:cNvSpPr txBox="1"/>
          <p:nvPr/>
        </p:nvSpPr>
        <p:spPr>
          <a:xfrm>
            <a:off x="3429741" y="9120662"/>
            <a:ext cx="3492812"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本番の発表を聞いて、他のグループのよかったところや参考になるところを書き出しましょう。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書き留めておくことで記憶にも残り振り返りに役立ちます。</a:t>
            </a:r>
            <a:endParaRPr lang="en-US" altLang="ja-JP" sz="1200">
              <a:latin typeface="Meiryo UI" panose="020B0604030504040204" pitchFamily="50" charset="-128"/>
              <a:ea typeface="Meiryo UI" panose="020B0604030504040204" pitchFamily="50" charset="-128"/>
            </a:endParaRPr>
          </a:p>
        </p:txBody>
      </p:sp>
      <p:pic>
        <p:nvPicPr>
          <p:cNvPr id="68" name="object 65">
            <a:extLst>
              <a:ext uri="{FF2B5EF4-FFF2-40B4-BE49-F238E27FC236}">
                <a16:creationId xmlns:a16="http://schemas.microsoft.com/office/drawing/2014/main" id="{4339FF2A-243D-4397-A9F6-7F24B975F61B}"/>
              </a:ext>
            </a:extLst>
          </p:cNvPr>
          <p:cNvPicPr/>
          <p:nvPr/>
        </p:nvPicPr>
        <p:blipFill>
          <a:blip r:embed="rId3" cstate="print"/>
          <a:stretch>
            <a:fillRect/>
          </a:stretch>
        </p:blipFill>
        <p:spPr>
          <a:xfrm>
            <a:off x="1547145" y="9042721"/>
            <a:ext cx="1791195" cy="882878"/>
          </a:xfrm>
          <a:prstGeom prst="rect">
            <a:avLst/>
          </a:prstGeom>
        </p:spPr>
      </p:pic>
      <p:sp>
        <p:nvSpPr>
          <p:cNvPr id="25" name="テキスト ボックス 24">
            <a:extLst>
              <a:ext uri="{FF2B5EF4-FFF2-40B4-BE49-F238E27FC236}">
                <a16:creationId xmlns:a16="http://schemas.microsoft.com/office/drawing/2014/main" id="{829F2277-02DF-47A8-BF89-7DE30EA53183}"/>
              </a:ext>
            </a:extLst>
          </p:cNvPr>
          <p:cNvSpPr txBox="1"/>
          <p:nvPr/>
        </p:nvSpPr>
        <p:spPr>
          <a:xfrm>
            <a:off x="1818492" y="9268615"/>
            <a:ext cx="1628384" cy="332720"/>
          </a:xfrm>
          <a:prstGeom prst="rect">
            <a:avLst/>
          </a:prstGeom>
          <a:noFill/>
        </p:spPr>
        <p:txBody>
          <a:bodyPr wrap="square" rtlCol="0">
            <a:spAutoFit/>
          </a:bodyPr>
          <a:lstStyle/>
          <a:p>
            <a:r>
              <a:rPr lang="ja-JP" altLang="en-US" sz="1562" b="1">
                <a:solidFill>
                  <a:schemeClr val="bg1"/>
                </a:solidFill>
                <a:latin typeface="+mn-ea"/>
              </a:rPr>
              <a:t>学習ポイント</a:t>
            </a:r>
          </a:p>
        </p:txBody>
      </p:sp>
      <p:sp>
        <p:nvSpPr>
          <p:cNvPr id="11" name="object 70">
            <a:extLst>
              <a:ext uri="{FF2B5EF4-FFF2-40B4-BE49-F238E27FC236}">
                <a16:creationId xmlns:a16="http://schemas.microsoft.com/office/drawing/2014/main" id="{AC0537A5-95C4-41BB-3907-BCE8E5309C96}"/>
              </a:ext>
            </a:extLst>
          </p:cNvPr>
          <p:cNvSpPr txBox="1"/>
          <p:nvPr/>
        </p:nvSpPr>
        <p:spPr>
          <a:xfrm>
            <a:off x="7214882" y="10355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18</a:t>
            </a:r>
            <a:endParaRPr sz="699">
              <a:latin typeface="PMingLiU" panose="02020500000000000000" pitchFamily="18" charset="-120"/>
              <a:ea typeface="PMingLiU" panose="02020500000000000000" pitchFamily="18" charset="-120"/>
              <a:cs typeface="PMingLiU"/>
            </a:endParaRPr>
          </a:p>
        </p:txBody>
      </p:sp>
      <p:sp>
        <p:nvSpPr>
          <p:cNvPr id="43" name="テキスト ボックス 42">
            <a:extLst>
              <a:ext uri="{FF2B5EF4-FFF2-40B4-BE49-F238E27FC236}">
                <a16:creationId xmlns:a16="http://schemas.microsoft.com/office/drawing/2014/main" id="{3A458EA9-2666-2270-0CE7-ABAF06EFDBD4}"/>
              </a:ext>
            </a:extLst>
          </p:cNvPr>
          <p:cNvSpPr txBox="1"/>
          <p:nvPr/>
        </p:nvSpPr>
        <p:spPr>
          <a:xfrm>
            <a:off x="547091" y="2662966"/>
            <a:ext cx="3904792" cy="338554"/>
          </a:xfrm>
          <a:prstGeom prst="rect">
            <a:avLst/>
          </a:prstGeom>
          <a:noFill/>
        </p:spPr>
        <p:txBody>
          <a:bodyPr wrap="square" rtlCol="0">
            <a:spAutoFit/>
          </a:bodyPr>
          <a:lstStyle/>
          <a:p>
            <a:r>
              <a:rPr lang="ja-JP" altLang="en-US" sz="1600" b="1">
                <a:solidFill>
                  <a:schemeClr val="bg1"/>
                </a:solidFill>
                <a:latin typeface="Meiryo UI" panose="020B0604030504040204" pitchFamily="50" charset="-128"/>
                <a:ea typeface="Meiryo UI" panose="020B0604030504040204" pitchFamily="50" charset="-128"/>
              </a:rPr>
              <a:t>自分のグループへの意見やコメントをもらおう</a:t>
            </a:r>
          </a:p>
        </p:txBody>
      </p:sp>
      <p:sp>
        <p:nvSpPr>
          <p:cNvPr id="44" name="テキスト ボックス 43">
            <a:extLst>
              <a:ext uri="{FF2B5EF4-FFF2-40B4-BE49-F238E27FC236}">
                <a16:creationId xmlns:a16="http://schemas.microsoft.com/office/drawing/2014/main" id="{33FA2668-49DB-29E1-9417-61C41D0FE6B9}"/>
              </a:ext>
            </a:extLst>
          </p:cNvPr>
          <p:cNvSpPr txBox="1"/>
          <p:nvPr/>
        </p:nvSpPr>
        <p:spPr>
          <a:xfrm>
            <a:off x="537170" y="5582461"/>
            <a:ext cx="4435851"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他のグループの発表で気づいたことを伝えよう</a:t>
            </a:r>
          </a:p>
        </p:txBody>
      </p:sp>
      <p:pic>
        <p:nvPicPr>
          <p:cNvPr id="61" name="図 60">
            <a:extLst>
              <a:ext uri="{FF2B5EF4-FFF2-40B4-BE49-F238E27FC236}">
                <a16:creationId xmlns:a16="http://schemas.microsoft.com/office/drawing/2014/main" id="{3F17738F-3CE0-CDA4-6592-E5AC26D29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10" y="8842155"/>
            <a:ext cx="912988" cy="1267207"/>
          </a:xfrm>
          <a:prstGeom prst="rect">
            <a:avLst/>
          </a:prstGeom>
        </p:spPr>
      </p:pic>
      <p:grpSp>
        <p:nvGrpSpPr>
          <p:cNvPr id="86" name="object 20">
            <a:extLst>
              <a:ext uri="{FF2B5EF4-FFF2-40B4-BE49-F238E27FC236}">
                <a16:creationId xmlns:a16="http://schemas.microsoft.com/office/drawing/2014/main" id="{4D762875-3DA7-A945-8370-1770DD5FC957}"/>
              </a:ext>
            </a:extLst>
          </p:cNvPr>
          <p:cNvGrpSpPr/>
          <p:nvPr/>
        </p:nvGrpSpPr>
        <p:grpSpPr>
          <a:xfrm>
            <a:off x="421996" y="1463554"/>
            <a:ext cx="684530" cy="684530"/>
            <a:chOff x="7973176" y="433495"/>
            <a:chExt cx="684530" cy="684530"/>
          </a:xfrm>
        </p:grpSpPr>
        <p:sp>
          <p:nvSpPr>
            <p:cNvPr id="87" name="object 21">
              <a:extLst>
                <a:ext uri="{FF2B5EF4-FFF2-40B4-BE49-F238E27FC236}">
                  <a16:creationId xmlns:a16="http://schemas.microsoft.com/office/drawing/2014/main" id="{ECD1F675-7583-C5B7-942E-1ACB8824A3FA}"/>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88" name="object 22">
              <a:extLst>
                <a:ext uri="{FF2B5EF4-FFF2-40B4-BE49-F238E27FC236}">
                  <a16:creationId xmlns:a16="http://schemas.microsoft.com/office/drawing/2014/main" id="{A4FD0F57-2348-CE63-9BD6-3BF361514700}"/>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89" name="object 23">
            <a:extLst>
              <a:ext uri="{FF2B5EF4-FFF2-40B4-BE49-F238E27FC236}">
                <a16:creationId xmlns:a16="http://schemas.microsoft.com/office/drawing/2014/main" id="{C407A7E3-4E68-6E80-1A50-B91689E410DE}"/>
              </a:ext>
            </a:extLst>
          </p:cNvPr>
          <p:cNvSpPr txBox="1"/>
          <p:nvPr/>
        </p:nvSpPr>
        <p:spPr>
          <a:xfrm>
            <a:off x="675025" y="1638319"/>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pic>
        <p:nvPicPr>
          <p:cNvPr id="102" name="図 101">
            <a:extLst>
              <a:ext uri="{FF2B5EF4-FFF2-40B4-BE49-F238E27FC236}">
                <a16:creationId xmlns:a16="http://schemas.microsoft.com/office/drawing/2014/main" id="{52DEA586-82F2-33EC-261A-5989F5669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830" y="2128205"/>
            <a:ext cx="973568" cy="905587"/>
          </a:xfrm>
          <a:prstGeom prst="rect">
            <a:avLst/>
          </a:prstGeom>
        </p:spPr>
      </p:pic>
      <p:pic>
        <p:nvPicPr>
          <p:cNvPr id="4" name="図 3">
            <a:extLst>
              <a:ext uri="{FF2B5EF4-FFF2-40B4-BE49-F238E27FC236}">
                <a16:creationId xmlns:a16="http://schemas.microsoft.com/office/drawing/2014/main" id="{3F62EC72-E896-38F7-517F-859B080C081F}"/>
              </a:ext>
            </a:extLst>
          </p:cNvPr>
          <p:cNvPicPr>
            <a:picLocks noChangeAspect="1"/>
          </p:cNvPicPr>
          <p:nvPr/>
        </p:nvPicPr>
        <p:blipFill rotWithShape="1">
          <a:blip r:embed="rId6">
            <a:extLst>
              <a:ext uri="{28A0092B-C50C-407E-A947-70E740481C1C}">
                <a14:useLocalDpi xmlns:a14="http://schemas.microsoft.com/office/drawing/2010/main" val="0"/>
              </a:ext>
            </a:extLst>
          </a:blip>
          <a:srcRect l="2454" t="26723" r="10060" b="17621"/>
          <a:stretch/>
        </p:blipFill>
        <p:spPr>
          <a:xfrm>
            <a:off x="527252" y="783349"/>
            <a:ext cx="6147797" cy="394410"/>
          </a:xfrm>
          <a:prstGeom prst="rect">
            <a:avLst/>
          </a:prstGeom>
        </p:spPr>
      </p:pic>
      <p:sp>
        <p:nvSpPr>
          <p:cNvPr id="5" name="テキスト ボックス 4">
            <a:extLst>
              <a:ext uri="{FF2B5EF4-FFF2-40B4-BE49-F238E27FC236}">
                <a16:creationId xmlns:a16="http://schemas.microsoft.com/office/drawing/2014/main" id="{1843026C-8E52-D104-D2B0-F7078DC74B1B}"/>
              </a:ext>
            </a:extLst>
          </p:cNvPr>
          <p:cNvSpPr txBox="1"/>
          <p:nvPr/>
        </p:nvSpPr>
        <p:spPr>
          <a:xfrm>
            <a:off x="501954" y="807977"/>
            <a:ext cx="6214139"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他のグループメンバーからも感想を聞き、新たなステップへつなげましょう</a:t>
            </a:r>
          </a:p>
        </p:txBody>
      </p:sp>
      <p:pic>
        <p:nvPicPr>
          <p:cNvPr id="7" name="図 6">
            <a:extLst>
              <a:ext uri="{FF2B5EF4-FFF2-40B4-BE49-F238E27FC236}">
                <a16:creationId xmlns:a16="http://schemas.microsoft.com/office/drawing/2014/main" id="{B4FCF742-712B-DBD3-8D95-370CF3F819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6169" y="206479"/>
            <a:ext cx="1553277" cy="1375108"/>
          </a:xfrm>
          <a:prstGeom prst="rect">
            <a:avLst/>
          </a:prstGeom>
        </p:spPr>
      </p:pic>
    </p:spTree>
    <p:extLst>
      <p:ext uri="{BB962C8B-B14F-4D97-AF65-F5344CB8AC3E}">
        <p14:creationId xmlns:p14="http://schemas.microsoft.com/office/powerpoint/2010/main" val="338370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3AAE11D-24AD-4F91-9E43-2C8570750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129557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2">
            <a:extLst>
              <a:ext uri="{FF2B5EF4-FFF2-40B4-BE49-F238E27FC236}">
                <a16:creationId xmlns:a16="http://schemas.microsoft.com/office/drawing/2014/main" id="{FAFDF02F-82EC-B299-3F1B-F6EBC188F36E}"/>
              </a:ext>
            </a:extLst>
          </p:cNvPr>
          <p:cNvSpPr/>
          <p:nvPr/>
        </p:nvSpPr>
        <p:spPr>
          <a:xfrm>
            <a:off x="756464" y="4562194"/>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9" name="正方形/長方形 8">
            <a:extLst>
              <a:ext uri="{FF2B5EF4-FFF2-40B4-BE49-F238E27FC236}">
                <a16:creationId xmlns:a16="http://schemas.microsoft.com/office/drawing/2014/main" id="{CA2E5E81-609F-48AF-ED02-B20B0D17BCF1}"/>
              </a:ext>
            </a:extLst>
          </p:cNvPr>
          <p:cNvSpPr/>
          <p:nvPr/>
        </p:nvSpPr>
        <p:spPr>
          <a:xfrm>
            <a:off x="480096" y="5810797"/>
            <a:ext cx="6484023" cy="4328697"/>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9" name="object 8">
            <a:extLst>
              <a:ext uri="{FF2B5EF4-FFF2-40B4-BE49-F238E27FC236}">
                <a16:creationId xmlns:a16="http://schemas.microsoft.com/office/drawing/2014/main" id="{0F623CEB-ACAE-41DA-846A-1C6337B16A4E}"/>
              </a:ext>
            </a:extLst>
          </p:cNvPr>
          <p:cNvSpPr/>
          <p:nvPr/>
        </p:nvSpPr>
        <p:spPr>
          <a:xfrm>
            <a:off x="510423" y="2904084"/>
            <a:ext cx="6605690" cy="1399771"/>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02" name="図 101">
            <a:extLst>
              <a:ext uri="{FF2B5EF4-FFF2-40B4-BE49-F238E27FC236}">
                <a16:creationId xmlns:a16="http://schemas.microsoft.com/office/drawing/2014/main" id="{68CEF780-F2C6-E3FB-9D62-6E2B3C68EED6}"/>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756464" y="3043763"/>
            <a:ext cx="6147797" cy="394410"/>
          </a:xfrm>
          <a:prstGeom prst="rect">
            <a:avLst/>
          </a:prstGeom>
        </p:spPr>
      </p:pic>
      <p:pic>
        <p:nvPicPr>
          <p:cNvPr id="43" name="図 42" descr="四角形&#10;&#10;自動的に生成された説明">
            <a:extLst>
              <a:ext uri="{FF2B5EF4-FFF2-40B4-BE49-F238E27FC236}">
                <a16:creationId xmlns:a16="http://schemas.microsoft.com/office/drawing/2014/main" id="{B5B0D363-284E-E148-0818-B6F8885FA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96" y="209203"/>
            <a:ext cx="7022592" cy="1485900"/>
          </a:xfrm>
          <a:prstGeom prst="rect">
            <a:avLst/>
          </a:prstGeom>
        </p:spPr>
      </p:pic>
      <p:sp>
        <p:nvSpPr>
          <p:cNvPr id="3" name="object 3"/>
          <p:cNvSpPr txBox="1"/>
          <p:nvPr/>
        </p:nvSpPr>
        <p:spPr>
          <a:xfrm>
            <a:off x="1703611" y="765838"/>
            <a:ext cx="4356207" cy="505267"/>
          </a:xfrm>
          <a:prstGeom prst="rect">
            <a:avLst/>
          </a:prstGeom>
        </p:spPr>
        <p:txBody>
          <a:bodyPr vert="horz" wrap="square" lIns="0" tIns="12700" rIns="0" bIns="0" rtlCol="0">
            <a:spAutoFit/>
          </a:bodyPr>
          <a:lstStyle/>
          <a:p>
            <a:pPr marL="12699">
              <a:spcBef>
                <a:spcPts val="100"/>
              </a:spcBef>
            </a:pPr>
            <a:r>
              <a:rPr lang="ja-JP" altLang="en-US" sz="3200" b="1">
                <a:solidFill>
                  <a:schemeClr val="bg1"/>
                </a:solidFill>
                <a:latin typeface="Microsoft JhengHei"/>
                <a:cs typeface="Microsoft JhengHei"/>
              </a:rPr>
              <a:t>今回の学習を振り返ろう</a:t>
            </a:r>
            <a:endParaRPr sz="3200" b="1">
              <a:solidFill>
                <a:schemeClr val="bg1"/>
              </a:solidFill>
              <a:latin typeface="Microsoft JhengHei"/>
              <a:cs typeface="Microsoft JhengHei"/>
            </a:endParaRPr>
          </a:p>
        </p:txBody>
      </p:sp>
      <p:sp>
        <p:nvSpPr>
          <p:cNvPr id="11" name="object 11"/>
          <p:cNvSpPr txBox="1"/>
          <p:nvPr/>
        </p:nvSpPr>
        <p:spPr>
          <a:xfrm>
            <a:off x="811990" y="5153984"/>
            <a:ext cx="6483531" cy="480324"/>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第１章で書き出した学習を始める前に抱いていた自分のイメージと学習を終えた後で、イメージが変わったことや</a:t>
            </a:r>
            <a:endParaRPr lang="en-US" altLang="ja-JP" sz="1100">
              <a:latin typeface="Meiryo UI" panose="020B0604030504040204" pitchFamily="50" charset="-128"/>
              <a:ea typeface="Meiryo UI" panose="020B0604030504040204" pitchFamily="50" charset="-128"/>
              <a:cs typeface="Microsoft JhengHei"/>
            </a:endParaRPr>
          </a:p>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新しい気づきなどありましたか？振り返って感じたことを書きましょう。</a:t>
            </a:r>
            <a:endParaRPr lang="en-US" altLang="ja-JP" sz="1100">
              <a:latin typeface="Meiryo UI" panose="020B0604030504040204" pitchFamily="50" charset="-128"/>
              <a:ea typeface="Meiryo UI" panose="020B0604030504040204" pitchFamily="50" charset="-128"/>
              <a:cs typeface="Microsoft JhengHei"/>
            </a:endParaRPr>
          </a:p>
        </p:txBody>
      </p:sp>
      <p:sp>
        <p:nvSpPr>
          <p:cNvPr id="41" name="object 41"/>
          <p:cNvSpPr/>
          <p:nvPr/>
        </p:nvSpPr>
        <p:spPr>
          <a:xfrm>
            <a:off x="-396" y="10338464"/>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36" name="object 15">
            <a:extLst>
              <a:ext uri="{FF2B5EF4-FFF2-40B4-BE49-F238E27FC236}">
                <a16:creationId xmlns:a16="http://schemas.microsoft.com/office/drawing/2014/main" id="{D013BCEA-AD84-4305-8B13-D1983DD95F44}"/>
              </a:ext>
            </a:extLst>
          </p:cNvPr>
          <p:cNvSpPr/>
          <p:nvPr/>
        </p:nvSpPr>
        <p:spPr>
          <a:xfrm>
            <a:off x="395398" y="2730868"/>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7" name="object 16">
            <a:extLst>
              <a:ext uri="{FF2B5EF4-FFF2-40B4-BE49-F238E27FC236}">
                <a16:creationId xmlns:a16="http://schemas.microsoft.com/office/drawing/2014/main" id="{5BC765E4-14E0-4892-83AB-453A93B5826A}"/>
              </a:ext>
            </a:extLst>
          </p:cNvPr>
          <p:cNvSpPr/>
          <p:nvPr/>
        </p:nvSpPr>
        <p:spPr>
          <a:xfrm>
            <a:off x="417435" y="185396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48" name="テキスト ボックス 47">
            <a:extLst>
              <a:ext uri="{FF2B5EF4-FFF2-40B4-BE49-F238E27FC236}">
                <a16:creationId xmlns:a16="http://schemas.microsoft.com/office/drawing/2014/main" id="{72091B3C-DC93-4A86-A46B-99168C8855E1}"/>
              </a:ext>
            </a:extLst>
          </p:cNvPr>
          <p:cNvSpPr txBox="1"/>
          <p:nvPr/>
        </p:nvSpPr>
        <p:spPr>
          <a:xfrm>
            <a:off x="748300" y="3078522"/>
            <a:ext cx="5669177"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これまでの記録を見返して、探究的な学びを振り返りましょう。</a:t>
            </a:r>
          </a:p>
        </p:txBody>
      </p:sp>
      <p:sp>
        <p:nvSpPr>
          <p:cNvPr id="34" name="object 70">
            <a:extLst>
              <a:ext uri="{FF2B5EF4-FFF2-40B4-BE49-F238E27FC236}">
                <a16:creationId xmlns:a16="http://schemas.microsoft.com/office/drawing/2014/main" id="{8162BBB6-5FB6-FBBA-0485-3A898D30C141}"/>
              </a:ext>
            </a:extLst>
          </p:cNvPr>
          <p:cNvSpPr txBox="1"/>
          <p:nvPr/>
        </p:nvSpPr>
        <p:spPr>
          <a:xfrm>
            <a:off x="188750" y="10342567"/>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19</a:t>
            </a:r>
          </a:p>
        </p:txBody>
      </p:sp>
      <p:pic>
        <p:nvPicPr>
          <p:cNvPr id="22" name="図 21">
            <a:extLst>
              <a:ext uri="{FF2B5EF4-FFF2-40B4-BE49-F238E27FC236}">
                <a16:creationId xmlns:a16="http://schemas.microsoft.com/office/drawing/2014/main" id="{E3D270A3-89F2-241D-305B-9DBB75465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468" y="3195708"/>
            <a:ext cx="1553277" cy="1375108"/>
          </a:xfrm>
          <a:prstGeom prst="rect">
            <a:avLst/>
          </a:prstGeom>
        </p:spPr>
      </p:pic>
      <p:pic>
        <p:nvPicPr>
          <p:cNvPr id="50" name="図 49">
            <a:extLst>
              <a:ext uri="{FF2B5EF4-FFF2-40B4-BE49-F238E27FC236}">
                <a16:creationId xmlns:a16="http://schemas.microsoft.com/office/drawing/2014/main" id="{F12D81D0-9152-6F2F-7172-1E6B1A51E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477" y="5428962"/>
            <a:ext cx="973568" cy="905587"/>
          </a:xfrm>
          <a:prstGeom prst="rect">
            <a:avLst/>
          </a:prstGeom>
        </p:spPr>
      </p:pic>
      <p:sp>
        <p:nvSpPr>
          <p:cNvPr id="44" name="object 5">
            <a:extLst>
              <a:ext uri="{FF2B5EF4-FFF2-40B4-BE49-F238E27FC236}">
                <a16:creationId xmlns:a16="http://schemas.microsoft.com/office/drawing/2014/main" id="{69AADDC7-5697-844C-E915-A8EC3B6C72B1}"/>
              </a:ext>
            </a:extLst>
          </p:cNvPr>
          <p:cNvSpPr txBox="1"/>
          <p:nvPr/>
        </p:nvSpPr>
        <p:spPr>
          <a:xfrm>
            <a:off x="6178506" y="454092"/>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47" name="object 10">
            <a:extLst>
              <a:ext uri="{FF2B5EF4-FFF2-40B4-BE49-F238E27FC236}">
                <a16:creationId xmlns:a16="http://schemas.microsoft.com/office/drawing/2014/main" id="{BFD908F3-6DF0-1AD9-C6AF-6A8361E7A278}"/>
              </a:ext>
            </a:extLst>
          </p:cNvPr>
          <p:cNvSpPr txBox="1">
            <a:spLocks/>
          </p:cNvSpPr>
          <p:nvPr/>
        </p:nvSpPr>
        <p:spPr>
          <a:xfrm>
            <a:off x="509225" y="561019"/>
            <a:ext cx="1100609" cy="782202"/>
          </a:xfrm>
          <a:prstGeom prst="rect">
            <a:avLst/>
          </a:prstGeom>
        </p:spPr>
        <p:txBody>
          <a:bodyPr vert="horz" wrap="square" lIns="0" tIns="12700" rIns="0" bIns="0" rtlCol="0">
            <a:spAutoFit/>
          </a:bodyPr>
          <a:lstStyle>
            <a:lvl1pPr>
              <a:defRPr sz="4250" b="0" i="0">
                <a:solidFill>
                  <a:schemeClr val="bg1"/>
                </a:solidFill>
                <a:latin typeface="PMingLiU"/>
                <a:ea typeface="+mj-ea"/>
                <a:cs typeface="PMingLiU"/>
              </a:defRPr>
            </a:lvl1pPr>
          </a:lstStyle>
          <a:p>
            <a:pPr marL="38096">
              <a:spcBef>
                <a:spcPts val="100"/>
              </a:spcBef>
            </a:pPr>
            <a:r>
              <a:rPr kumimoji="0" lang="ja-JP" altLang="en-US" sz="1799" b="1" kern="0">
                <a:latin typeface="Microsoft JhengHei"/>
                <a:cs typeface="Microsoft JhengHei"/>
              </a:rPr>
              <a:t>第</a:t>
            </a:r>
            <a:r>
              <a:rPr kumimoji="0" lang="ja-JP" altLang="en-US" sz="1100" b="1" kern="0">
                <a:latin typeface="Microsoft JhengHei"/>
                <a:cs typeface="Microsoft JhengHei"/>
              </a:rPr>
              <a:t> </a:t>
            </a:r>
            <a:r>
              <a:rPr kumimoji="0" lang="ja-JP" altLang="en-US" sz="1100" b="1" kern="0" spc="-40">
                <a:latin typeface="Microsoft JhengHei"/>
                <a:cs typeface="Microsoft JhengHei"/>
              </a:rPr>
              <a:t> </a:t>
            </a:r>
            <a:r>
              <a:rPr kumimoji="0" lang="en-US" altLang="ja-JP" sz="7499" kern="0" spc="-7" baseline="-15000">
                <a:latin typeface="Arial"/>
                <a:cs typeface="Arial"/>
              </a:rPr>
              <a:t>7</a:t>
            </a:r>
            <a:r>
              <a:rPr kumimoji="0" lang="ja-JP" altLang="en-US" sz="1799" b="1" kern="0">
                <a:latin typeface="Microsoft JhengHei"/>
                <a:cs typeface="Microsoft JhengHei"/>
              </a:rPr>
              <a:t>章</a:t>
            </a:r>
            <a:endParaRPr kumimoji="0" lang="ja-JP" altLang="en-US" sz="1799" kern="0">
              <a:latin typeface="Microsoft JhengHei"/>
              <a:cs typeface="Microsoft JhengHei"/>
            </a:endParaRPr>
          </a:p>
        </p:txBody>
      </p:sp>
      <p:grpSp>
        <p:nvGrpSpPr>
          <p:cNvPr id="51" name="object 14">
            <a:extLst>
              <a:ext uri="{FF2B5EF4-FFF2-40B4-BE49-F238E27FC236}">
                <a16:creationId xmlns:a16="http://schemas.microsoft.com/office/drawing/2014/main" id="{C37356B4-C66A-07E4-067E-3CBC30C19DF5}"/>
              </a:ext>
            </a:extLst>
          </p:cNvPr>
          <p:cNvGrpSpPr/>
          <p:nvPr/>
        </p:nvGrpSpPr>
        <p:grpSpPr>
          <a:xfrm>
            <a:off x="469755" y="4446192"/>
            <a:ext cx="684530" cy="684530"/>
            <a:chOff x="470151" y="1905301"/>
            <a:chExt cx="684530" cy="684530"/>
          </a:xfrm>
        </p:grpSpPr>
        <p:sp>
          <p:nvSpPr>
            <p:cNvPr id="56" name="object 15">
              <a:extLst>
                <a:ext uri="{FF2B5EF4-FFF2-40B4-BE49-F238E27FC236}">
                  <a16:creationId xmlns:a16="http://schemas.microsoft.com/office/drawing/2014/main" id="{2F164947-E06E-B59D-BA0F-838E16C57DF8}"/>
                </a:ext>
              </a:extLst>
            </p:cNvPr>
            <p:cNvSpPr/>
            <p:nvPr/>
          </p:nvSpPr>
          <p:spPr>
            <a:xfrm>
              <a:off x="489202" y="1924357"/>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57" name="object 16">
              <a:extLst>
                <a:ext uri="{FF2B5EF4-FFF2-40B4-BE49-F238E27FC236}">
                  <a16:creationId xmlns:a16="http://schemas.microsoft.com/office/drawing/2014/main" id="{A042FB54-CDA2-D31B-D2C5-CF456851561D}"/>
                </a:ext>
              </a:extLst>
            </p:cNvPr>
            <p:cNvSpPr/>
            <p:nvPr/>
          </p:nvSpPr>
          <p:spPr>
            <a:xfrm>
              <a:off x="470151" y="1905301"/>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58" name="object 17">
            <a:extLst>
              <a:ext uri="{FF2B5EF4-FFF2-40B4-BE49-F238E27FC236}">
                <a16:creationId xmlns:a16="http://schemas.microsoft.com/office/drawing/2014/main" id="{62AD56C4-E07A-25B3-B0E2-3B212C98A628}"/>
              </a:ext>
            </a:extLst>
          </p:cNvPr>
          <p:cNvSpPr txBox="1"/>
          <p:nvPr/>
        </p:nvSpPr>
        <p:spPr>
          <a:xfrm>
            <a:off x="722773" y="459554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1</a:t>
            </a:r>
            <a:endParaRPr sz="2150" b="1">
              <a:solidFill>
                <a:srgbClr val="00B050"/>
              </a:solidFill>
              <a:latin typeface="Arial"/>
              <a:cs typeface="Arial"/>
            </a:endParaRPr>
          </a:p>
        </p:txBody>
      </p:sp>
      <p:sp>
        <p:nvSpPr>
          <p:cNvPr id="5" name="テキスト ボックス 4">
            <a:extLst>
              <a:ext uri="{FF2B5EF4-FFF2-40B4-BE49-F238E27FC236}">
                <a16:creationId xmlns:a16="http://schemas.microsoft.com/office/drawing/2014/main" id="{33B5B936-5A6A-8DC2-5580-FEBF2987147A}"/>
              </a:ext>
            </a:extLst>
          </p:cNvPr>
          <p:cNvSpPr txBox="1"/>
          <p:nvPr/>
        </p:nvSpPr>
        <p:spPr>
          <a:xfrm>
            <a:off x="901208" y="3528638"/>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これまでに取り組んできた「テーマを決める」「問いを立てる」「情報収集する」「情報をまとめる」「発表する」という一連の活動が“探究的な学び”です。</a:t>
            </a:r>
          </a:p>
        </p:txBody>
      </p:sp>
      <p:sp>
        <p:nvSpPr>
          <p:cNvPr id="15" name="object 14">
            <a:extLst>
              <a:ext uri="{FF2B5EF4-FFF2-40B4-BE49-F238E27FC236}">
                <a16:creationId xmlns:a16="http://schemas.microsoft.com/office/drawing/2014/main" id="{2906EF75-5214-A390-7A10-F38F79BF51F3}"/>
              </a:ext>
            </a:extLst>
          </p:cNvPr>
          <p:cNvSpPr txBox="1"/>
          <p:nvPr/>
        </p:nvSpPr>
        <p:spPr>
          <a:xfrm>
            <a:off x="657536" y="1948973"/>
            <a:ext cx="6246724"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これまでの学習内容を振り返ります。全体を振り返ることで、自分自身の内面の変化にも気づくかもしれません。自分の住む地域でも修学旅行を通した学びを身近な問題として考えることができることでしょう。</a:t>
            </a:r>
            <a:endParaRPr sz="1200">
              <a:latin typeface="Meiryo UI" panose="020B0604030504040204" pitchFamily="50" charset="-128"/>
              <a:ea typeface="Meiryo UI" panose="020B0604030504040204" pitchFamily="50" charset="-128"/>
              <a:cs typeface="Microsoft JhengHei"/>
            </a:endParaRPr>
          </a:p>
        </p:txBody>
      </p:sp>
      <p:sp>
        <p:nvSpPr>
          <p:cNvPr id="16" name="テキスト ボックス 15">
            <a:extLst>
              <a:ext uri="{FF2B5EF4-FFF2-40B4-BE49-F238E27FC236}">
                <a16:creationId xmlns:a16="http://schemas.microsoft.com/office/drawing/2014/main" id="{3F91420F-D343-06A9-5924-99CFAB985B93}"/>
              </a:ext>
            </a:extLst>
          </p:cNvPr>
          <p:cNvSpPr txBox="1"/>
          <p:nvPr/>
        </p:nvSpPr>
        <p:spPr>
          <a:xfrm>
            <a:off x="1097073" y="4599227"/>
            <a:ext cx="628281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学習を通じて気づいたこと・感じたことを振り返ってみよう</a:t>
            </a:r>
          </a:p>
        </p:txBody>
      </p:sp>
    </p:spTree>
    <p:extLst>
      <p:ext uri="{BB962C8B-B14F-4D97-AF65-F5344CB8AC3E}">
        <p14:creationId xmlns:p14="http://schemas.microsoft.com/office/powerpoint/2010/main" val="350171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12">
            <a:extLst>
              <a:ext uri="{FF2B5EF4-FFF2-40B4-BE49-F238E27FC236}">
                <a16:creationId xmlns:a16="http://schemas.microsoft.com/office/drawing/2014/main" id="{8AFCBADE-FC8B-1350-57FA-5A8D277D4716}"/>
              </a:ext>
            </a:extLst>
          </p:cNvPr>
          <p:cNvSpPr/>
          <p:nvPr/>
        </p:nvSpPr>
        <p:spPr>
          <a:xfrm>
            <a:off x="686000" y="591815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65" name="object 18">
            <a:extLst>
              <a:ext uri="{FF2B5EF4-FFF2-40B4-BE49-F238E27FC236}">
                <a16:creationId xmlns:a16="http://schemas.microsoft.com/office/drawing/2014/main" id="{6D7FE19D-B5A5-2AA0-1438-40C15F6B9405}"/>
              </a:ext>
            </a:extLst>
          </p:cNvPr>
          <p:cNvSpPr/>
          <p:nvPr/>
        </p:nvSpPr>
        <p:spPr>
          <a:xfrm>
            <a:off x="686913" y="419784"/>
            <a:ext cx="6403339" cy="622198"/>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42" name="object 42"/>
          <p:cNvSpPr/>
          <p:nvPr/>
        </p:nvSpPr>
        <p:spPr>
          <a:xfrm>
            <a:off x="7167640" y="10338464"/>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25" name="正方形/長方形 24">
            <a:extLst>
              <a:ext uri="{FF2B5EF4-FFF2-40B4-BE49-F238E27FC236}">
                <a16:creationId xmlns:a16="http://schemas.microsoft.com/office/drawing/2014/main" id="{84504F7C-CA2B-4182-9785-8BB5353478B3}"/>
              </a:ext>
            </a:extLst>
          </p:cNvPr>
          <p:cNvSpPr/>
          <p:nvPr/>
        </p:nvSpPr>
        <p:spPr>
          <a:xfrm>
            <a:off x="499278" y="1308511"/>
            <a:ext cx="6408420" cy="3241715"/>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2" name="正方形/長方形 31">
            <a:extLst>
              <a:ext uri="{FF2B5EF4-FFF2-40B4-BE49-F238E27FC236}">
                <a16:creationId xmlns:a16="http://schemas.microsoft.com/office/drawing/2014/main" id="{D775D15C-A0CB-462B-A584-27E548AB42BE}"/>
              </a:ext>
            </a:extLst>
          </p:cNvPr>
          <p:cNvSpPr/>
          <p:nvPr/>
        </p:nvSpPr>
        <p:spPr>
          <a:xfrm>
            <a:off x="462736" y="6602045"/>
            <a:ext cx="6524904" cy="2072236"/>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 name="吹き出し: 角を丸めた四角形 5">
            <a:extLst>
              <a:ext uri="{FF2B5EF4-FFF2-40B4-BE49-F238E27FC236}">
                <a16:creationId xmlns:a16="http://schemas.microsoft.com/office/drawing/2014/main" id="{D936EA3E-1762-40E1-A26B-0340277480CF}"/>
              </a:ext>
            </a:extLst>
          </p:cNvPr>
          <p:cNvSpPr/>
          <p:nvPr/>
        </p:nvSpPr>
        <p:spPr>
          <a:xfrm>
            <a:off x="830806" y="4796194"/>
            <a:ext cx="5021514" cy="684531"/>
          </a:xfrm>
          <a:prstGeom prst="wedgeRoundRectCallout">
            <a:avLst>
              <a:gd name="adj1" fmla="val 48212"/>
              <a:gd name="adj2" fmla="val 76600"/>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 name="テキスト ボックス 7">
            <a:extLst>
              <a:ext uri="{FF2B5EF4-FFF2-40B4-BE49-F238E27FC236}">
                <a16:creationId xmlns:a16="http://schemas.microsoft.com/office/drawing/2014/main" id="{53A71912-345F-444A-A2D0-07AA2B071E58}"/>
              </a:ext>
            </a:extLst>
          </p:cNvPr>
          <p:cNvSpPr txBox="1"/>
          <p:nvPr/>
        </p:nvSpPr>
        <p:spPr>
          <a:xfrm>
            <a:off x="1016893" y="4886555"/>
            <a:ext cx="4546617"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学習を始める前には気づかなかったことを見つけることはできたでしょうか？学習を終えた自分に向けて、率直な気持ちを言葉にしてみましょう。</a:t>
            </a:r>
          </a:p>
        </p:txBody>
      </p:sp>
      <p:sp>
        <p:nvSpPr>
          <p:cNvPr id="30" name="テキスト ボックス 29">
            <a:extLst>
              <a:ext uri="{FF2B5EF4-FFF2-40B4-BE49-F238E27FC236}">
                <a16:creationId xmlns:a16="http://schemas.microsoft.com/office/drawing/2014/main" id="{8EF9E088-DFB3-4990-8593-9272BFCEE926}"/>
              </a:ext>
            </a:extLst>
          </p:cNvPr>
          <p:cNvSpPr txBox="1"/>
          <p:nvPr/>
        </p:nvSpPr>
        <p:spPr>
          <a:xfrm>
            <a:off x="1035914" y="407722"/>
            <a:ext cx="5810250"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解決しなかった問いや、さらに知りたいと思ったことを</a:t>
            </a:r>
            <a:endParaRPr lang="en-US" altLang="ja-JP" sz="1562" b="1">
              <a:solidFill>
                <a:schemeClr val="bg1"/>
              </a:solidFill>
              <a:latin typeface="BIZ UDPゴシック" panose="020B0400000000000000" pitchFamily="50" charset="-128"/>
              <a:ea typeface="BIZ UDPゴシック" panose="020B0400000000000000" pitchFamily="50" charset="-128"/>
            </a:endParaRPr>
          </a:p>
          <a:p>
            <a:r>
              <a:rPr lang="ja-JP" altLang="en-US" sz="1562" b="1">
                <a:solidFill>
                  <a:schemeClr val="bg1"/>
                </a:solidFill>
                <a:latin typeface="BIZ UDPゴシック" panose="020B0400000000000000" pitchFamily="50" charset="-128"/>
                <a:ea typeface="BIZ UDPゴシック" panose="020B0400000000000000" pitchFamily="50" charset="-128"/>
              </a:rPr>
              <a:t>書いてみよう</a:t>
            </a:r>
          </a:p>
        </p:txBody>
      </p:sp>
      <p:sp>
        <p:nvSpPr>
          <p:cNvPr id="13" name="吹き出し: 角を丸めた四角形 12">
            <a:extLst>
              <a:ext uri="{FF2B5EF4-FFF2-40B4-BE49-F238E27FC236}">
                <a16:creationId xmlns:a16="http://schemas.microsoft.com/office/drawing/2014/main" id="{42A64A17-0D72-4C65-84CB-350721902ED5}"/>
              </a:ext>
            </a:extLst>
          </p:cNvPr>
          <p:cNvSpPr/>
          <p:nvPr/>
        </p:nvSpPr>
        <p:spPr>
          <a:xfrm>
            <a:off x="1606680" y="8818825"/>
            <a:ext cx="2415653" cy="936670"/>
          </a:xfrm>
          <a:prstGeom prst="wedgeRoundRectCallout">
            <a:avLst>
              <a:gd name="adj1" fmla="val -41913"/>
              <a:gd name="adj2" fmla="val 79557"/>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latin typeface="+mn-ea"/>
            </a:endParaRPr>
          </a:p>
        </p:txBody>
      </p:sp>
      <p:sp>
        <p:nvSpPr>
          <p:cNvPr id="19" name="テキスト ボックス 18">
            <a:extLst>
              <a:ext uri="{FF2B5EF4-FFF2-40B4-BE49-F238E27FC236}">
                <a16:creationId xmlns:a16="http://schemas.microsoft.com/office/drawing/2014/main" id="{325F95CE-9606-4696-A4EF-9E428BA2D8E2}"/>
              </a:ext>
            </a:extLst>
          </p:cNvPr>
          <p:cNvSpPr txBox="1"/>
          <p:nvPr/>
        </p:nvSpPr>
        <p:spPr>
          <a:xfrm>
            <a:off x="1745447" y="8953876"/>
            <a:ext cx="2276882"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学んだことを自分の住む地域と</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比べてみることによって、より身近な問題として考えられます。</a:t>
            </a:r>
          </a:p>
        </p:txBody>
      </p:sp>
      <p:sp>
        <p:nvSpPr>
          <p:cNvPr id="54" name="吹き出し: 角を丸めた四角形 53">
            <a:extLst>
              <a:ext uri="{FF2B5EF4-FFF2-40B4-BE49-F238E27FC236}">
                <a16:creationId xmlns:a16="http://schemas.microsoft.com/office/drawing/2014/main" id="{923106FF-1D1A-4107-9336-B6E10275E5BB}"/>
              </a:ext>
            </a:extLst>
          </p:cNvPr>
          <p:cNvSpPr/>
          <p:nvPr/>
        </p:nvSpPr>
        <p:spPr>
          <a:xfrm>
            <a:off x="4931964" y="8842145"/>
            <a:ext cx="2262321" cy="776187"/>
          </a:xfrm>
          <a:prstGeom prst="wedgeRoundRectCallout">
            <a:avLst>
              <a:gd name="adj1" fmla="val -38235"/>
              <a:gd name="adj2" fmla="val 73953"/>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latin typeface="+mn-ea"/>
            </a:endParaRPr>
          </a:p>
        </p:txBody>
      </p:sp>
      <p:sp>
        <p:nvSpPr>
          <p:cNvPr id="55" name="テキスト ボックス 54">
            <a:extLst>
              <a:ext uri="{FF2B5EF4-FFF2-40B4-BE49-F238E27FC236}">
                <a16:creationId xmlns:a16="http://schemas.microsoft.com/office/drawing/2014/main" id="{655088D5-0547-4E13-BB3B-16F1AB14DE9B}"/>
              </a:ext>
            </a:extLst>
          </p:cNvPr>
          <p:cNvSpPr txBox="1"/>
          <p:nvPr/>
        </p:nvSpPr>
        <p:spPr>
          <a:xfrm>
            <a:off x="5059122" y="8944608"/>
            <a:ext cx="2237069"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住んでる地域のことを今まで</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深く考えたことなかったな。</a:t>
            </a:r>
            <a:endParaRPr lang="en-US" altLang="ja-JP" sz="1200">
              <a:latin typeface="Meiryo UI" panose="020B0604030504040204" pitchFamily="50" charset="-128"/>
              <a:ea typeface="Meiryo UI" panose="020B0604030504040204" pitchFamily="50" charset="-128"/>
            </a:endParaRPr>
          </a:p>
        </p:txBody>
      </p:sp>
      <p:sp>
        <p:nvSpPr>
          <p:cNvPr id="52" name="object 70">
            <a:extLst>
              <a:ext uri="{FF2B5EF4-FFF2-40B4-BE49-F238E27FC236}">
                <a16:creationId xmlns:a16="http://schemas.microsoft.com/office/drawing/2014/main" id="{3F5E3A81-6239-714A-2526-67AAB9FFFC01}"/>
              </a:ext>
            </a:extLst>
          </p:cNvPr>
          <p:cNvSpPr txBox="1"/>
          <p:nvPr/>
        </p:nvSpPr>
        <p:spPr>
          <a:xfrm>
            <a:off x="7205991" y="10342567"/>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5">
                <a:solidFill>
                  <a:srgbClr val="FFFFFF"/>
                </a:solidFill>
                <a:latin typeface="Arial"/>
                <a:cs typeface="Arial"/>
              </a:rPr>
              <a:t>20</a:t>
            </a:r>
            <a:endParaRPr sz="699">
              <a:latin typeface="PMingLiU" panose="02020500000000000000" pitchFamily="18" charset="-120"/>
              <a:ea typeface="PMingLiU" panose="02020500000000000000" pitchFamily="18" charset="-120"/>
              <a:cs typeface="PMingLiU"/>
            </a:endParaRPr>
          </a:p>
        </p:txBody>
      </p:sp>
      <p:pic>
        <p:nvPicPr>
          <p:cNvPr id="21" name="図 20">
            <a:extLst>
              <a:ext uri="{FF2B5EF4-FFF2-40B4-BE49-F238E27FC236}">
                <a16:creationId xmlns:a16="http://schemas.microsoft.com/office/drawing/2014/main" id="{3B912BFB-975F-0A28-A766-715C304C0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407" y="4599228"/>
            <a:ext cx="1553277" cy="1375108"/>
          </a:xfrm>
          <a:prstGeom prst="rect">
            <a:avLst/>
          </a:prstGeom>
        </p:spPr>
      </p:pic>
      <p:pic>
        <p:nvPicPr>
          <p:cNvPr id="24" name="図 23">
            <a:extLst>
              <a:ext uri="{FF2B5EF4-FFF2-40B4-BE49-F238E27FC236}">
                <a16:creationId xmlns:a16="http://schemas.microsoft.com/office/drawing/2014/main" id="{FF2B85D2-19E6-923F-8074-33CB6315A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90" y="8854487"/>
            <a:ext cx="1069750" cy="1484788"/>
          </a:xfrm>
          <a:prstGeom prst="rect">
            <a:avLst/>
          </a:prstGeom>
        </p:spPr>
      </p:pic>
      <p:pic>
        <p:nvPicPr>
          <p:cNvPr id="53" name="図 52">
            <a:extLst>
              <a:ext uri="{FF2B5EF4-FFF2-40B4-BE49-F238E27FC236}">
                <a16:creationId xmlns:a16="http://schemas.microsoft.com/office/drawing/2014/main" id="{7223EA6B-C763-B3CE-7CD2-54075A7F4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550" y="974929"/>
            <a:ext cx="973568" cy="905587"/>
          </a:xfrm>
          <a:prstGeom prst="rect">
            <a:avLst/>
          </a:prstGeom>
        </p:spPr>
      </p:pic>
      <p:pic>
        <p:nvPicPr>
          <p:cNvPr id="59" name="図 58">
            <a:extLst>
              <a:ext uri="{FF2B5EF4-FFF2-40B4-BE49-F238E27FC236}">
                <a16:creationId xmlns:a16="http://schemas.microsoft.com/office/drawing/2014/main" id="{45064F47-AB47-B9E3-19CE-87A4BB186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622" y="6343869"/>
            <a:ext cx="973568" cy="905587"/>
          </a:xfrm>
          <a:prstGeom prst="rect">
            <a:avLst/>
          </a:prstGeom>
        </p:spPr>
      </p:pic>
      <p:grpSp>
        <p:nvGrpSpPr>
          <p:cNvPr id="66" name="object 20">
            <a:extLst>
              <a:ext uri="{FF2B5EF4-FFF2-40B4-BE49-F238E27FC236}">
                <a16:creationId xmlns:a16="http://schemas.microsoft.com/office/drawing/2014/main" id="{47A2E1E4-B68E-C242-B704-B6282E89AFE8}"/>
              </a:ext>
            </a:extLst>
          </p:cNvPr>
          <p:cNvGrpSpPr/>
          <p:nvPr/>
        </p:nvGrpSpPr>
        <p:grpSpPr>
          <a:xfrm>
            <a:off x="413105" y="383586"/>
            <a:ext cx="684530" cy="684530"/>
            <a:chOff x="7973176" y="433495"/>
            <a:chExt cx="684530" cy="684530"/>
          </a:xfrm>
        </p:grpSpPr>
        <p:sp>
          <p:nvSpPr>
            <p:cNvPr id="67" name="object 21">
              <a:extLst>
                <a:ext uri="{FF2B5EF4-FFF2-40B4-BE49-F238E27FC236}">
                  <a16:creationId xmlns:a16="http://schemas.microsoft.com/office/drawing/2014/main" id="{008698D3-C07D-EA9B-D88D-183E2A5B0C31}"/>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72" name="object 22">
              <a:extLst>
                <a:ext uri="{FF2B5EF4-FFF2-40B4-BE49-F238E27FC236}">
                  <a16:creationId xmlns:a16="http://schemas.microsoft.com/office/drawing/2014/main" id="{5DEC7BD2-54F5-7A47-C65A-EA6B79179D65}"/>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73" name="object 23">
            <a:extLst>
              <a:ext uri="{FF2B5EF4-FFF2-40B4-BE49-F238E27FC236}">
                <a16:creationId xmlns:a16="http://schemas.microsoft.com/office/drawing/2014/main" id="{A0ACD3C1-4C77-0A18-AC04-34CF2259880F}"/>
              </a:ext>
            </a:extLst>
          </p:cNvPr>
          <p:cNvSpPr txBox="1"/>
          <p:nvPr/>
        </p:nvSpPr>
        <p:spPr>
          <a:xfrm>
            <a:off x="666134" y="53295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grpSp>
        <p:nvGrpSpPr>
          <p:cNvPr id="96" name="object 20">
            <a:extLst>
              <a:ext uri="{FF2B5EF4-FFF2-40B4-BE49-F238E27FC236}">
                <a16:creationId xmlns:a16="http://schemas.microsoft.com/office/drawing/2014/main" id="{1767632B-FB29-7E10-3DC6-E391C1573315}"/>
              </a:ext>
            </a:extLst>
          </p:cNvPr>
          <p:cNvGrpSpPr/>
          <p:nvPr/>
        </p:nvGrpSpPr>
        <p:grpSpPr>
          <a:xfrm>
            <a:off x="432156" y="5793786"/>
            <a:ext cx="684530" cy="684530"/>
            <a:chOff x="7973176" y="433495"/>
            <a:chExt cx="684530" cy="684530"/>
          </a:xfrm>
        </p:grpSpPr>
        <p:sp>
          <p:nvSpPr>
            <p:cNvPr id="97" name="object 21">
              <a:extLst>
                <a:ext uri="{FF2B5EF4-FFF2-40B4-BE49-F238E27FC236}">
                  <a16:creationId xmlns:a16="http://schemas.microsoft.com/office/drawing/2014/main" id="{B488A2CE-12B6-B5C3-A719-F6FAD97D7CA2}"/>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98" name="object 22">
              <a:extLst>
                <a:ext uri="{FF2B5EF4-FFF2-40B4-BE49-F238E27FC236}">
                  <a16:creationId xmlns:a16="http://schemas.microsoft.com/office/drawing/2014/main" id="{E0BECB23-523F-D65F-2486-F4225532AF86}"/>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99" name="object 23">
            <a:extLst>
              <a:ext uri="{FF2B5EF4-FFF2-40B4-BE49-F238E27FC236}">
                <a16:creationId xmlns:a16="http://schemas.microsoft.com/office/drawing/2014/main" id="{1BDFC2A0-A391-19D8-2318-45D1E1FB7D2F}"/>
              </a:ext>
            </a:extLst>
          </p:cNvPr>
          <p:cNvSpPr txBox="1"/>
          <p:nvPr/>
        </p:nvSpPr>
        <p:spPr>
          <a:xfrm>
            <a:off x="685184" y="5943150"/>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rgbClr val="00B050"/>
                </a:solidFill>
                <a:latin typeface="Arial"/>
                <a:cs typeface="Arial"/>
              </a:rPr>
              <a:t>3</a:t>
            </a:r>
            <a:endParaRPr sz="2150" b="1">
              <a:solidFill>
                <a:srgbClr val="00B050"/>
              </a:solidFill>
              <a:latin typeface="Arial"/>
              <a:cs typeface="Arial"/>
            </a:endParaRPr>
          </a:p>
        </p:txBody>
      </p:sp>
      <p:pic>
        <p:nvPicPr>
          <p:cNvPr id="7" name="図 6" descr="時計 が含まれている画像&#10;&#10;自動的に生成された説明">
            <a:extLst>
              <a:ext uri="{FF2B5EF4-FFF2-40B4-BE49-F238E27FC236}">
                <a16:creationId xmlns:a16="http://schemas.microsoft.com/office/drawing/2014/main" id="{9A9CE642-ADDF-DD50-4692-15507C241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4911" y="9034721"/>
            <a:ext cx="1260306" cy="1318430"/>
          </a:xfrm>
          <a:prstGeom prst="rect">
            <a:avLst/>
          </a:prstGeom>
        </p:spPr>
      </p:pic>
      <p:sp>
        <p:nvSpPr>
          <p:cNvPr id="17" name="テキスト ボックス 16">
            <a:extLst>
              <a:ext uri="{FF2B5EF4-FFF2-40B4-BE49-F238E27FC236}">
                <a16:creationId xmlns:a16="http://schemas.microsoft.com/office/drawing/2014/main" id="{72A9258E-0171-539C-4F97-CCA4AFDFF230}"/>
              </a:ext>
            </a:extLst>
          </p:cNvPr>
          <p:cNvSpPr txBox="1"/>
          <p:nvPr/>
        </p:nvSpPr>
        <p:spPr>
          <a:xfrm>
            <a:off x="1035914" y="5967486"/>
            <a:ext cx="613172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今回の学習を通じて今後自分がどうしたいか考えてみよう</a:t>
            </a:r>
          </a:p>
        </p:txBody>
      </p:sp>
    </p:spTree>
    <p:extLst>
      <p:ext uri="{BB962C8B-B14F-4D97-AF65-F5344CB8AC3E}">
        <p14:creationId xmlns:p14="http://schemas.microsoft.com/office/powerpoint/2010/main" val="407717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テキスト ボックス 66">
            <a:extLst>
              <a:ext uri="{FF2B5EF4-FFF2-40B4-BE49-F238E27FC236}">
                <a16:creationId xmlns:a16="http://schemas.microsoft.com/office/drawing/2014/main" id="{BCB3EB88-8982-4325-89AF-99E5F73752AB}"/>
              </a:ext>
            </a:extLst>
          </p:cNvPr>
          <p:cNvSpPr txBox="1"/>
          <p:nvPr/>
        </p:nvSpPr>
        <p:spPr>
          <a:xfrm>
            <a:off x="517663" y="268290"/>
            <a:ext cx="3670163" cy="461665"/>
          </a:xfrm>
          <a:prstGeom prst="rect">
            <a:avLst/>
          </a:prstGeom>
          <a:noFill/>
        </p:spPr>
        <p:txBody>
          <a:bodyPr wrap="square" rtlCol="0">
            <a:spAutoFit/>
          </a:bodyPr>
          <a:lstStyle/>
          <a:p>
            <a:r>
              <a:rPr lang="en-US" altLang="ja-JP" sz="2400" b="1">
                <a:solidFill>
                  <a:srgbClr val="0070C0"/>
                </a:solidFill>
                <a:latin typeface="メイリオ" panose="020B0604030504040204" pitchFamily="50" charset="-128"/>
                <a:ea typeface="メイリオ" panose="020B0604030504040204" pitchFamily="50" charset="-128"/>
              </a:rPr>
              <a:t>MEMO</a:t>
            </a:r>
            <a:endParaRPr lang="ja-JP" altLang="en-US" sz="2400" b="1">
              <a:solidFill>
                <a:srgbClr val="0070C0"/>
              </a:solidFill>
              <a:latin typeface="メイリオ" panose="020B0604030504040204" pitchFamily="50" charset="-128"/>
              <a:ea typeface="メイリオ" panose="020B0604030504040204" pitchFamily="50" charset="-128"/>
            </a:endParaRPr>
          </a:p>
        </p:txBody>
      </p:sp>
      <p:cxnSp>
        <p:nvCxnSpPr>
          <p:cNvPr id="68" name="直線コネクタ 67">
            <a:extLst>
              <a:ext uri="{FF2B5EF4-FFF2-40B4-BE49-F238E27FC236}">
                <a16:creationId xmlns:a16="http://schemas.microsoft.com/office/drawing/2014/main" id="{C0C35937-DBE4-4029-A771-0B7AEDEAE8D8}"/>
              </a:ext>
            </a:extLst>
          </p:cNvPr>
          <p:cNvCxnSpPr>
            <a:cxnSpLocks/>
          </p:cNvCxnSpPr>
          <p:nvPr/>
        </p:nvCxnSpPr>
        <p:spPr>
          <a:xfrm>
            <a:off x="257175" y="751339"/>
            <a:ext cx="6807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47C4732-2661-4742-9A72-A4EE8BAF693B}"/>
              </a:ext>
            </a:extLst>
          </p:cNvPr>
          <p:cNvCxnSpPr>
            <a:cxnSpLocks/>
          </p:cNvCxnSpPr>
          <p:nvPr/>
        </p:nvCxnSpPr>
        <p:spPr>
          <a:xfrm>
            <a:off x="257175" y="12942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CBEEAE6-834C-419D-8C09-2C93BC73F5BA}"/>
              </a:ext>
            </a:extLst>
          </p:cNvPr>
          <p:cNvCxnSpPr>
            <a:cxnSpLocks/>
          </p:cNvCxnSpPr>
          <p:nvPr/>
        </p:nvCxnSpPr>
        <p:spPr>
          <a:xfrm>
            <a:off x="257175" y="177845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F06FD96-6EB2-4AFA-9557-C13E5B12ACA1}"/>
              </a:ext>
            </a:extLst>
          </p:cNvPr>
          <p:cNvCxnSpPr>
            <a:cxnSpLocks/>
          </p:cNvCxnSpPr>
          <p:nvPr/>
        </p:nvCxnSpPr>
        <p:spPr>
          <a:xfrm>
            <a:off x="257175" y="226264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7CC7AE3-7473-4F7F-A74C-C1CFFB424230}"/>
              </a:ext>
            </a:extLst>
          </p:cNvPr>
          <p:cNvCxnSpPr>
            <a:cxnSpLocks/>
          </p:cNvCxnSpPr>
          <p:nvPr/>
        </p:nvCxnSpPr>
        <p:spPr>
          <a:xfrm>
            <a:off x="257175" y="274682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61244BA4-E39B-44BA-8B57-47C70B9E4BCF}"/>
              </a:ext>
            </a:extLst>
          </p:cNvPr>
          <p:cNvCxnSpPr>
            <a:cxnSpLocks/>
          </p:cNvCxnSpPr>
          <p:nvPr/>
        </p:nvCxnSpPr>
        <p:spPr>
          <a:xfrm>
            <a:off x="257175" y="3231015"/>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3F61704-4A02-44B9-ABBE-33EBF3B95492}"/>
              </a:ext>
            </a:extLst>
          </p:cNvPr>
          <p:cNvCxnSpPr>
            <a:cxnSpLocks/>
          </p:cNvCxnSpPr>
          <p:nvPr/>
        </p:nvCxnSpPr>
        <p:spPr>
          <a:xfrm>
            <a:off x="257175" y="371520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9245E32E-FB05-44FB-A918-4F5EF10C68FD}"/>
              </a:ext>
            </a:extLst>
          </p:cNvPr>
          <p:cNvCxnSpPr>
            <a:cxnSpLocks/>
          </p:cNvCxnSpPr>
          <p:nvPr/>
        </p:nvCxnSpPr>
        <p:spPr>
          <a:xfrm>
            <a:off x="257175" y="419938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1FC0DB23-60C3-478B-B8AD-59429A962DFB}"/>
              </a:ext>
            </a:extLst>
          </p:cNvPr>
          <p:cNvCxnSpPr>
            <a:cxnSpLocks/>
          </p:cNvCxnSpPr>
          <p:nvPr/>
        </p:nvCxnSpPr>
        <p:spPr>
          <a:xfrm>
            <a:off x="257175" y="468357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5DB2243-4C6D-4BDB-A6CE-53A7BB0ADEC0}"/>
              </a:ext>
            </a:extLst>
          </p:cNvPr>
          <p:cNvCxnSpPr>
            <a:cxnSpLocks/>
          </p:cNvCxnSpPr>
          <p:nvPr/>
        </p:nvCxnSpPr>
        <p:spPr>
          <a:xfrm>
            <a:off x="257175" y="51677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2B4DF73F-45B0-44B7-B0BF-F4DC78B32724}"/>
              </a:ext>
            </a:extLst>
          </p:cNvPr>
          <p:cNvCxnSpPr>
            <a:cxnSpLocks/>
          </p:cNvCxnSpPr>
          <p:nvPr/>
        </p:nvCxnSpPr>
        <p:spPr>
          <a:xfrm>
            <a:off x="257175" y="5651951"/>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9EAD8C30-75C1-41E0-A20C-2A63AA48E16A}"/>
              </a:ext>
            </a:extLst>
          </p:cNvPr>
          <p:cNvCxnSpPr>
            <a:cxnSpLocks/>
          </p:cNvCxnSpPr>
          <p:nvPr/>
        </p:nvCxnSpPr>
        <p:spPr>
          <a:xfrm>
            <a:off x="257175" y="613613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06E2CC7-D637-48B6-BFDA-D07267F181A5}"/>
              </a:ext>
            </a:extLst>
          </p:cNvPr>
          <p:cNvCxnSpPr>
            <a:cxnSpLocks/>
          </p:cNvCxnSpPr>
          <p:nvPr/>
        </p:nvCxnSpPr>
        <p:spPr>
          <a:xfrm>
            <a:off x="257175" y="6620326"/>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E2C7DED2-257C-4638-8D12-E403621BF690}"/>
              </a:ext>
            </a:extLst>
          </p:cNvPr>
          <p:cNvCxnSpPr>
            <a:cxnSpLocks/>
          </p:cNvCxnSpPr>
          <p:nvPr/>
        </p:nvCxnSpPr>
        <p:spPr>
          <a:xfrm>
            <a:off x="257175" y="7104513"/>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C4E0B2EB-B151-4198-85A4-111D1B0276F0}"/>
              </a:ext>
            </a:extLst>
          </p:cNvPr>
          <p:cNvCxnSpPr>
            <a:cxnSpLocks/>
          </p:cNvCxnSpPr>
          <p:nvPr/>
        </p:nvCxnSpPr>
        <p:spPr>
          <a:xfrm>
            <a:off x="257175" y="758870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685DB48-8886-4F0C-AD6E-65E348A52E40}"/>
              </a:ext>
            </a:extLst>
          </p:cNvPr>
          <p:cNvCxnSpPr>
            <a:cxnSpLocks/>
          </p:cNvCxnSpPr>
          <p:nvPr/>
        </p:nvCxnSpPr>
        <p:spPr>
          <a:xfrm>
            <a:off x="257175" y="807288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EE17E99-3BD0-4607-8337-5D3F8AAB2165}"/>
              </a:ext>
            </a:extLst>
          </p:cNvPr>
          <p:cNvCxnSpPr>
            <a:cxnSpLocks/>
          </p:cNvCxnSpPr>
          <p:nvPr/>
        </p:nvCxnSpPr>
        <p:spPr>
          <a:xfrm>
            <a:off x="257175" y="855707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ECEB3CA-2DD0-4CA2-8238-FE21CC31468E}"/>
              </a:ext>
            </a:extLst>
          </p:cNvPr>
          <p:cNvCxnSpPr>
            <a:cxnSpLocks/>
          </p:cNvCxnSpPr>
          <p:nvPr/>
        </p:nvCxnSpPr>
        <p:spPr>
          <a:xfrm>
            <a:off x="257175" y="904126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CE72E0C7-A153-4CEC-BE0A-C1DE4F684959}"/>
              </a:ext>
            </a:extLst>
          </p:cNvPr>
          <p:cNvCxnSpPr>
            <a:cxnSpLocks/>
          </p:cNvCxnSpPr>
          <p:nvPr/>
        </p:nvCxnSpPr>
        <p:spPr>
          <a:xfrm>
            <a:off x="257175" y="952545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1FE08B79-6072-4F0D-A527-E454CBA863BC}"/>
              </a:ext>
            </a:extLst>
          </p:cNvPr>
          <p:cNvCxnSpPr>
            <a:cxnSpLocks/>
          </p:cNvCxnSpPr>
          <p:nvPr/>
        </p:nvCxnSpPr>
        <p:spPr>
          <a:xfrm>
            <a:off x="257175" y="1000963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9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E108955-B84E-4695-B9BC-4CA805866063}"/>
              </a:ext>
            </a:extLst>
          </p:cNvPr>
          <p:cNvCxnSpPr>
            <a:cxnSpLocks/>
          </p:cNvCxnSpPr>
          <p:nvPr/>
        </p:nvCxnSpPr>
        <p:spPr>
          <a:xfrm>
            <a:off x="257175" y="751339"/>
            <a:ext cx="6807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53E03ED7-B850-4111-9A9B-E12DDE5892D9}"/>
              </a:ext>
            </a:extLst>
          </p:cNvPr>
          <p:cNvCxnSpPr>
            <a:cxnSpLocks/>
          </p:cNvCxnSpPr>
          <p:nvPr/>
        </p:nvCxnSpPr>
        <p:spPr>
          <a:xfrm>
            <a:off x="257175" y="12942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67046F1D-6A79-4C34-9B05-F0FD96AB1F53}"/>
              </a:ext>
            </a:extLst>
          </p:cNvPr>
          <p:cNvCxnSpPr>
            <a:cxnSpLocks/>
          </p:cNvCxnSpPr>
          <p:nvPr/>
        </p:nvCxnSpPr>
        <p:spPr>
          <a:xfrm>
            <a:off x="257175" y="177845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7952880-396B-4E1C-9CBC-5D9D6679EAC6}"/>
              </a:ext>
            </a:extLst>
          </p:cNvPr>
          <p:cNvCxnSpPr>
            <a:cxnSpLocks/>
          </p:cNvCxnSpPr>
          <p:nvPr/>
        </p:nvCxnSpPr>
        <p:spPr>
          <a:xfrm>
            <a:off x="257175" y="226264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CE838F3-3DDE-4F34-9206-37CD4ACA2BDC}"/>
              </a:ext>
            </a:extLst>
          </p:cNvPr>
          <p:cNvCxnSpPr>
            <a:cxnSpLocks/>
          </p:cNvCxnSpPr>
          <p:nvPr/>
        </p:nvCxnSpPr>
        <p:spPr>
          <a:xfrm>
            <a:off x="257175" y="274682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EB98185-820F-4D83-B287-282D0C81E814}"/>
              </a:ext>
            </a:extLst>
          </p:cNvPr>
          <p:cNvCxnSpPr>
            <a:cxnSpLocks/>
          </p:cNvCxnSpPr>
          <p:nvPr/>
        </p:nvCxnSpPr>
        <p:spPr>
          <a:xfrm>
            <a:off x="257175" y="3231015"/>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46603E4-A44C-4E07-8560-3B4215F496EB}"/>
              </a:ext>
            </a:extLst>
          </p:cNvPr>
          <p:cNvCxnSpPr>
            <a:cxnSpLocks/>
          </p:cNvCxnSpPr>
          <p:nvPr/>
        </p:nvCxnSpPr>
        <p:spPr>
          <a:xfrm>
            <a:off x="257175" y="371520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76CF76D-4C31-4189-BD6B-4E012B55E2FA}"/>
              </a:ext>
            </a:extLst>
          </p:cNvPr>
          <p:cNvCxnSpPr>
            <a:cxnSpLocks/>
          </p:cNvCxnSpPr>
          <p:nvPr/>
        </p:nvCxnSpPr>
        <p:spPr>
          <a:xfrm>
            <a:off x="257175" y="419938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D4C15E2-AC0B-43B1-8466-226AD2E375D9}"/>
              </a:ext>
            </a:extLst>
          </p:cNvPr>
          <p:cNvCxnSpPr>
            <a:cxnSpLocks/>
          </p:cNvCxnSpPr>
          <p:nvPr/>
        </p:nvCxnSpPr>
        <p:spPr>
          <a:xfrm>
            <a:off x="257175" y="468357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98E027C-13D6-40B4-A587-FA03AE457871}"/>
              </a:ext>
            </a:extLst>
          </p:cNvPr>
          <p:cNvCxnSpPr>
            <a:cxnSpLocks/>
          </p:cNvCxnSpPr>
          <p:nvPr/>
        </p:nvCxnSpPr>
        <p:spPr>
          <a:xfrm>
            <a:off x="257175" y="51677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05C4825-A844-4825-8A09-1B9B55E2BE94}"/>
              </a:ext>
            </a:extLst>
          </p:cNvPr>
          <p:cNvCxnSpPr>
            <a:cxnSpLocks/>
          </p:cNvCxnSpPr>
          <p:nvPr/>
        </p:nvCxnSpPr>
        <p:spPr>
          <a:xfrm>
            <a:off x="257175" y="5651951"/>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B030660-E591-4651-BD29-7983F0B2B231}"/>
              </a:ext>
            </a:extLst>
          </p:cNvPr>
          <p:cNvCxnSpPr>
            <a:cxnSpLocks/>
          </p:cNvCxnSpPr>
          <p:nvPr/>
        </p:nvCxnSpPr>
        <p:spPr>
          <a:xfrm>
            <a:off x="257175" y="613613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B511060-4AE5-4D58-ABA5-174E2067AED5}"/>
              </a:ext>
            </a:extLst>
          </p:cNvPr>
          <p:cNvCxnSpPr>
            <a:cxnSpLocks/>
          </p:cNvCxnSpPr>
          <p:nvPr/>
        </p:nvCxnSpPr>
        <p:spPr>
          <a:xfrm>
            <a:off x="257175" y="6620326"/>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A3DBC9A-FF82-4262-B998-5CE1A2462CA7}"/>
              </a:ext>
            </a:extLst>
          </p:cNvPr>
          <p:cNvCxnSpPr>
            <a:cxnSpLocks/>
          </p:cNvCxnSpPr>
          <p:nvPr/>
        </p:nvCxnSpPr>
        <p:spPr>
          <a:xfrm>
            <a:off x="257175" y="7104513"/>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A5D707D-4BCB-445A-8050-4E24C1D0E63B}"/>
              </a:ext>
            </a:extLst>
          </p:cNvPr>
          <p:cNvCxnSpPr>
            <a:cxnSpLocks/>
          </p:cNvCxnSpPr>
          <p:nvPr/>
        </p:nvCxnSpPr>
        <p:spPr>
          <a:xfrm>
            <a:off x="257175" y="758870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9CBC292-9948-4E81-ACEC-5370C738BF0C}"/>
              </a:ext>
            </a:extLst>
          </p:cNvPr>
          <p:cNvCxnSpPr>
            <a:cxnSpLocks/>
          </p:cNvCxnSpPr>
          <p:nvPr/>
        </p:nvCxnSpPr>
        <p:spPr>
          <a:xfrm>
            <a:off x="257175" y="807288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0678694-5AB6-4385-963A-154DA9BD4E33}"/>
              </a:ext>
            </a:extLst>
          </p:cNvPr>
          <p:cNvCxnSpPr>
            <a:cxnSpLocks/>
          </p:cNvCxnSpPr>
          <p:nvPr/>
        </p:nvCxnSpPr>
        <p:spPr>
          <a:xfrm>
            <a:off x="257175" y="855707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FFC5ED6-2A25-48A4-BDC4-63684F81119E}"/>
              </a:ext>
            </a:extLst>
          </p:cNvPr>
          <p:cNvCxnSpPr>
            <a:cxnSpLocks/>
          </p:cNvCxnSpPr>
          <p:nvPr/>
        </p:nvCxnSpPr>
        <p:spPr>
          <a:xfrm>
            <a:off x="257175" y="904126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2C791C5-AD6B-43CD-8435-BA290DB7A4CE}"/>
              </a:ext>
            </a:extLst>
          </p:cNvPr>
          <p:cNvCxnSpPr>
            <a:cxnSpLocks/>
          </p:cNvCxnSpPr>
          <p:nvPr/>
        </p:nvCxnSpPr>
        <p:spPr>
          <a:xfrm>
            <a:off x="257175" y="952545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E904AD5-3476-4C71-96EA-E4BCBCFFB16A}"/>
              </a:ext>
            </a:extLst>
          </p:cNvPr>
          <p:cNvCxnSpPr>
            <a:cxnSpLocks/>
          </p:cNvCxnSpPr>
          <p:nvPr/>
        </p:nvCxnSpPr>
        <p:spPr>
          <a:xfrm>
            <a:off x="257175" y="1000963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68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図 66" descr="ロゴ, 会社名&#10;&#10;自動的に生成された説明">
            <a:extLst>
              <a:ext uri="{FF2B5EF4-FFF2-40B4-BE49-F238E27FC236}">
                <a16:creationId xmlns:a16="http://schemas.microsoft.com/office/drawing/2014/main" id="{FCC74E1A-8A80-4DBD-BCC2-BFE49540C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966" y="8333955"/>
            <a:ext cx="1227741" cy="1227741"/>
          </a:xfrm>
          <a:prstGeom prst="rect">
            <a:avLst/>
          </a:prstGeom>
        </p:spPr>
      </p:pic>
      <p:sp>
        <p:nvSpPr>
          <p:cNvPr id="68" name="テキスト ボックス 67">
            <a:extLst>
              <a:ext uri="{FF2B5EF4-FFF2-40B4-BE49-F238E27FC236}">
                <a16:creationId xmlns:a16="http://schemas.microsoft.com/office/drawing/2014/main" id="{8E88DAB5-B787-43DD-9B60-E5FE526A6571}"/>
              </a:ext>
            </a:extLst>
          </p:cNvPr>
          <p:cNvSpPr txBox="1"/>
          <p:nvPr/>
        </p:nvSpPr>
        <p:spPr>
          <a:xfrm>
            <a:off x="2237615" y="9778767"/>
            <a:ext cx="3084442" cy="461665"/>
          </a:xfrm>
          <a:prstGeom prst="rect">
            <a:avLst/>
          </a:prstGeom>
          <a:noFill/>
        </p:spPr>
        <p:txBody>
          <a:bodyPr wrap="square" rtlCol="0">
            <a:spAutoFit/>
          </a:bodyPr>
          <a:lstStyle/>
          <a:p>
            <a:pPr algn="ctr"/>
            <a:r>
              <a:rPr lang="ja-JP" altLang="en-US" sz="2400">
                <a:latin typeface="Meiryo UI" panose="020B0604030504040204" pitchFamily="50" charset="-128"/>
                <a:ea typeface="Meiryo UI" panose="020B0604030504040204" pitchFamily="50" charset="-128"/>
              </a:rPr>
              <a:t>鹿児島県</a:t>
            </a:r>
          </a:p>
        </p:txBody>
      </p:sp>
      <p:pic>
        <p:nvPicPr>
          <p:cNvPr id="69" name="図 68" descr="テキスト&#10;&#10;自動的に生成された説明">
            <a:extLst>
              <a:ext uri="{FF2B5EF4-FFF2-40B4-BE49-F238E27FC236}">
                <a16:creationId xmlns:a16="http://schemas.microsoft.com/office/drawing/2014/main" id="{E75818C3-C6F4-41F8-B0EE-0AE302017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11" y="5100340"/>
            <a:ext cx="3084441" cy="930589"/>
          </a:xfrm>
          <a:prstGeom prst="rect">
            <a:avLst/>
          </a:prstGeom>
        </p:spPr>
      </p:pic>
      <p:pic>
        <p:nvPicPr>
          <p:cNvPr id="70" name="図 69" descr="QR コード&#10;&#10;自動的に生成された説明">
            <a:extLst>
              <a:ext uri="{FF2B5EF4-FFF2-40B4-BE49-F238E27FC236}">
                <a16:creationId xmlns:a16="http://schemas.microsoft.com/office/drawing/2014/main" id="{80CBB02E-3EE0-4D1F-9AE5-710A1DF01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630" y="5016618"/>
            <a:ext cx="1098032" cy="1098032"/>
          </a:xfrm>
          <a:prstGeom prst="rect">
            <a:avLst/>
          </a:prstGeom>
        </p:spPr>
      </p:pic>
    </p:spTree>
    <p:extLst>
      <p:ext uri="{BB962C8B-B14F-4D97-AF65-F5344CB8AC3E}">
        <p14:creationId xmlns:p14="http://schemas.microsoft.com/office/powerpoint/2010/main" val="405438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6FA457-8436-4F25-B58F-F500EAC2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289203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0C5E07E-1621-4197-8D1C-0169ED19B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198616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DE244FE-98DA-4C09-B7F5-FBDE79D41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3053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p:nvPr/>
        </p:nvSpPr>
        <p:spPr>
          <a:xfrm>
            <a:off x="-3174" y="1037068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85" name="object 2">
            <a:extLst>
              <a:ext uri="{FF2B5EF4-FFF2-40B4-BE49-F238E27FC236}">
                <a16:creationId xmlns:a16="http://schemas.microsoft.com/office/drawing/2014/main" id="{5A6598E7-A220-4074-94FB-2C2CA6501E05}"/>
              </a:ext>
            </a:extLst>
          </p:cNvPr>
          <p:cNvSpPr/>
          <p:nvPr/>
        </p:nvSpPr>
        <p:spPr>
          <a:xfrm>
            <a:off x="-3174" y="1037068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87" name="object 13">
            <a:extLst>
              <a:ext uri="{FF2B5EF4-FFF2-40B4-BE49-F238E27FC236}">
                <a16:creationId xmlns:a16="http://schemas.microsoft.com/office/drawing/2014/main" id="{209B5300-6CE5-40AD-B303-47476BB7396F}"/>
              </a:ext>
            </a:extLst>
          </p:cNvPr>
          <p:cNvSpPr/>
          <p:nvPr/>
        </p:nvSpPr>
        <p:spPr>
          <a:xfrm>
            <a:off x="622796" y="8403010"/>
            <a:ext cx="6656070" cy="1577769"/>
          </a:xfrm>
          <a:custGeom>
            <a:avLst/>
            <a:gdLst/>
            <a:ahLst/>
            <a:cxnLst/>
            <a:rect l="l" t="t" r="r" b="b"/>
            <a:pathLst>
              <a:path w="6656070" h="2015490">
                <a:moveTo>
                  <a:pt x="6655727" y="0"/>
                </a:moveTo>
                <a:lnTo>
                  <a:pt x="0" y="0"/>
                </a:lnTo>
                <a:lnTo>
                  <a:pt x="0" y="2015439"/>
                </a:lnTo>
                <a:lnTo>
                  <a:pt x="6655727" y="2015439"/>
                </a:lnTo>
                <a:lnTo>
                  <a:pt x="6655727" y="0"/>
                </a:lnTo>
                <a:close/>
              </a:path>
            </a:pathLst>
          </a:custGeom>
          <a:solidFill>
            <a:srgbClr val="FDF0D1"/>
          </a:solidFill>
        </p:spPr>
        <p:txBody>
          <a:bodyPr wrap="square" lIns="0" tIns="0" rIns="0" bIns="0" rtlCol="0"/>
          <a:lstStyle/>
          <a:p>
            <a:endParaRPr sz="1562"/>
          </a:p>
        </p:txBody>
      </p:sp>
      <p:sp>
        <p:nvSpPr>
          <p:cNvPr id="88" name="object 70">
            <a:extLst>
              <a:ext uri="{FF2B5EF4-FFF2-40B4-BE49-F238E27FC236}">
                <a16:creationId xmlns:a16="http://schemas.microsoft.com/office/drawing/2014/main" id="{9B836C54-7DB8-46B4-B32B-F3D3C8901636}"/>
              </a:ext>
            </a:extLst>
          </p:cNvPr>
          <p:cNvSpPr txBox="1"/>
          <p:nvPr/>
        </p:nvSpPr>
        <p:spPr>
          <a:xfrm>
            <a:off x="185972" y="1037479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5">
                <a:solidFill>
                  <a:srgbClr val="FFFFFF"/>
                </a:solidFill>
                <a:latin typeface="Arial"/>
                <a:cs typeface="Arial"/>
              </a:rPr>
              <a:t>5</a:t>
            </a:r>
            <a:endParaRPr sz="699">
              <a:latin typeface="PMingLiU" panose="02020500000000000000" pitchFamily="18" charset="-120"/>
              <a:ea typeface="PMingLiU" panose="02020500000000000000" pitchFamily="18" charset="-120"/>
              <a:cs typeface="PMingLiU"/>
            </a:endParaRPr>
          </a:p>
        </p:txBody>
      </p:sp>
      <p:sp>
        <p:nvSpPr>
          <p:cNvPr id="93" name="object 104">
            <a:extLst>
              <a:ext uri="{FF2B5EF4-FFF2-40B4-BE49-F238E27FC236}">
                <a16:creationId xmlns:a16="http://schemas.microsoft.com/office/drawing/2014/main" id="{189CFB63-8ABD-47E2-BA31-34F41B057D6F}"/>
              </a:ext>
            </a:extLst>
          </p:cNvPr>
          <p:cNvSpPr/>
          <p:nvPr/>
        </p:nvSpPr>
        <p:spPr>
          <a:xfrm>
            <a:off x="5548400"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4" name="object 105">
            <a:extLst>
              <a:ext uri="{FF2B5EF4-FFF2-40B4-BE49-F238E27FC236}">
                <a16:creationId xmlns:a16="http://schemas.microsoft.com/office/drawing/2014/main" id="{2373ED16-0A09-4D19-9BEF-DDFB494A0ADA}"/>
              </a:ext>
            </a:extLst>
          </p:cNvPr>
          <p:cNvSpPr/>
          <p:nvPr/>
        </p:nvSpPr>
        <p:spPr>
          <a:xfrm>
            <a:off x="5796218"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8" name="object 106">
            <a:extLst>
              <a:ext uri="{FF2B5EF4-FFF2-40B4-BE49-F238E27FC236}">
                <a16:creationId xmlns:a16="http://schemas.microsoft.com/office/drawing/2014/main" id="{BFEE87FE-3397-4A89-AE32-38A204CCDB35}"/>
              </a:ext>
            </a:extLst>
          </p:cNvPr>
          <p:cNvSpPr/>
          <p:nvPr/>
        </p:nvSpPr>
        <p:spPr>
          <a:xfrm>
            <a:off x="6044037"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9" name="object 107">
            <a:extLst>
              <a:ext uri="{FF2B5EF4-FFF2-40B4-BE49-F238E27FC236}">
                <a16:creationId xmlns:a16="http://schemas.microsoft.com/office/drawing/2014/main" id="{B416612A-FC6D-4B0A-8C25-7722AAF6D092}"/>
              </a:ext>
            </a:extLst>
          </p:cNvPr>
          <p:cNvSpPr/>
          <p:nvPr/>
        </p:nvSpPr>
        <p:spPr>
          <a:xfrm>
            <a:off x="629185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0" name="object 108">
            <a:extLst>
              <a:ext uri="{FF2B5EF4-FFF2-40B4-BE49-F238E27FC236}">
                <a16:creationId xmlns:a16="http://schemas.microsoft.com/office/drawing/2014/main" id="{C3FF9CFC-259C-4AD8-9D72-67C99CA9BD57}"/>
              </a:ext>
            </a:extLst>
          </p:cNvPr>
          <p:cNvSpPr/>
          <p:nvPr/>
        </p:nvSpPr>
        <p:spPr>
          <a:xfrm>
            <a:off x="6539673"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1" name="object 109">
            <a:extLst>
              <a:ext uri="{FF2B5EF4-FFF2-40B4-BE49-F238E27FC236}">
                <a16:creationId xmlns:a16="http://schemas.microsoft.com/office/drawing/2014/main" id="{09A5E08E-6CFE-4C18-AD8B-9F714D9C3D10}"/>
              </a:ext>
            </a:extLst>
          </p:cNvPr>
          <p:cNvSpPr/>
          <p:nvPr/>
        </p:nvSpPr>
        <p:spPr>
          <a:xfrm>
            <a:off x="6787492"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2" name="object 110">
            <a:extLst>
              <a:ext uri="{FF2B5EF4-FFF2-40B4-BE49-F238E27FC236}">
                <a16:creationId xmlns:a16="http://schemas.microsoft.com/office/drawing/2014/main" id="{4309EA71-7165-48DF-9ADD-F384274FBF23}"/>
              </a:ext>
            </a:extLst>
          </p:cNvPr>
          <p:cNvSpPr/>
          <p:nvPr/>
        </p:nvSpPr>
        <p:spPr>
          <a:xfrm>
            <a:off x="5300583"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3" name="object 111">
            <a:extLst>
              <a:ext uri="{FF2B5EF4-FFF2-40B4-BE49-F238E27FC236}">
                <a16:creationId xmlns:a16="http://schemas.microsoft.com/office/drawing/2014/main" id="{7DAD677C-3553-4CDF-85A4-08BF2A7BE6EC}"/>
              </a:ext>
            </a:extLst>
          </p:cNvPr>
          <p:cNvSpPr/>
          <p:nvPr/>
        </p:nvSpPr>
        <p:spPr>
          <a:xfrm>
            <a:off x="505276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4" name="object 112">
            <a:extLst>
              <a:ext uri="{FF2B5EF4-FFF2-40B4-BE49-F238E27FC236}">
                <a16:creationId xmlns:a16="http://schemas.microsoft.com/office/drawing/2014/main" id="{3C0CFA73-4CC2-49D9-A6DA-5EDDF7ADBB56}"/>
              </a:ext>
            </a:extLst>
          </p:cNvPr>
          <p:cNvSpPr/>
          <p:nvPr/>
        </p:nvSpPr>
        <p:spPr>
          <a:xfrm>
            <a:off x="4804946"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5" name="object 113">
            <a:extLst>
              <a:ext uri="{FF2B5EF4-FFF2-40B4-BE49-F238E27FC236}">
                <a16:creationId xmlns:a16="http://schemas.microsoft.com/office/drawing/2014/main" id="{12BD7226-9322-4B6E-8317-6BEB4619EA58}"/>
              </a:ext>
            </a:extLst>
          </p:cNvPr>
          <p:cNvSpPr/>
          <p:nvPr/>
        </p:nvSpPr>
        <p:spPr>
          <a:xfrm>
            <a:off x="4557128"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6" name="object 114">
            <a:extLst>
              <a:ext uri="{FF2B5EF4-FFF2-40B4-BE49-F238E27FC236}">
                <a16:creationId xmlns:a16="http://schemas.microsoft.com/office/drawing/2014/main" id="{6B6ED4E7-FCEC-4460-BEBD-BDFE231F8F66}"/>
              </a:ext>
            </a:extLst>
          </p:cNvPr>
          <p:cNvSpPr/>
          <p:nvPr/>
        </p:nvSpPr>
        <p:spPr>
          <a:xfrm>
            <a:off x="4309310"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7" name="object 115">
            <a:extLst>
              <a:ext uri="{FF2B5EF4-FFF2-40B4-BE49-F238E27FC236}">
                <a16:creationId xmlns:a16="http://schemas.microsoft.com/office/drawing/2014/main" id="{3BC97B68-4233-4CFB-8477-3560375CD242}"/>
              </a:ext>
            </a:extLst>
          </p:cNvPr>
          <p:cNvSpPr/>
          <p:nvPr/>
        </p:nvSpPr>
        <p:spPr>
          <a:xfrm>
            <a:off x="4061491"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8" name="object 116">
            <a:extLst>
              <a:ext uri="{FF2B5EF4-FFF2-40B4-BE49-F238E27FC236}">
                <a16:creationId xmlns:a16="http://schemas.microsoft.com/office/drawing/2014/main" id="{7495AB5E-C872-4545-BD58-6B29F1BF9FD6}"/>
              </a:ext>
            </a:extLst>
          </p:cNvPr>
          <p:cNvSpPr/>
          <p:nvPr/>
        </p:nvSpPr>
        <p:spPr>
          <a:xfrm>
            <a:off x="381367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9" name="object 117">
            <a:extLst>
              <a:ext uri="{FF2B5EF4-FFF2-40B4-BE49-F238E27FC236}">
                <a16:creationId xmlns:a16="http://schemas.microsoft.com/office/drawing/2014/main" id="{40EFE648-9E46-451E-8C41-5CF7E461856D}"/>
              </a:ext>
            </a:extLst>
          </p:cNvPr>
          <p:cNvSpPr/>
          <p:nvPr/>
        </p:nvSpPr>
        <p:spPr>
          <a:xfrm>
            <a:off x="3565854"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0" name="object 118">
            <a:extLst>
              <a:ext uri="{FF2B5EF4-FFF2-40B4-BE49-F238E27FC236}">
                <a16:creationId xmlns:a16="http://schemas.microsoft.com/office/drawing/2014/main" id="{277342D0-AA16-40D8-AA27-5B8E5D29F8D6}"/>
              </a:ext>
            </a:extLst>
          </p:cNvPr>
          <p:cNvSpPr/>
          <p:nvPr/>
        </p:nvSpPr>
        <p:spPr>
          <a:xfrm>
            <a:off x="3318035"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1" name="object 119">
            <a:extLst>
              <a:ext uri="{FF2B5EF4-FFF2-40B4-BE49-F238E27FC236}">
                <a16:creationId xmlns:a16="http://schemas.microsoft.com/office/drawing/2014/main" id="{7757A268-4A2E-401C-B384-B2F401BBF5D6}"/>
              </a:ext>
            </a:extLst>
          </p:cNvPr>
          <p:cNvSpPr/>
          <p:nvPr/>
        </p:nvSpPr>
        <p:spPr>
          <a:xfrm>
            <a:off x="3070217"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2" name="object 120">
            <a:extLst>
              <a:ext uri="{FF2B5EF4-FFF2-40B4-BE49-F238E27FC236}">
                <a16:creationId xmlns:a16="http://schemas.microsoft.com/office/drawing/2014/main" id="{4C5D9907-3679-42AA-AF20-6017C2B5808D}"/>
              </a:ext>
            </a:extLst>
          </p:cNvPr>
          <p:cNvSpPr/>
          <p:nvPr/>
        </p:nvSpPr>
        <p:spPr>
          <a:xfrm>
            <a:off x="2822399"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3" name="object 121">
            <a:extLst>
              <a:ext uri="{FF2B5EF4-FFF2-40B4-BE49-F238E27FC236}">
                <a16:creationId xmlns:a16="http://schemas.microsoft.com/office/drawing/2014/main" id="{FA37FA87-F150-4EE5-8906-6B3D9E69E5A2}"/>
              </a:ext>
            </a:extLst>
          </p:cNvPr>
          <p:cNvSpPr/>
          <p:nvPr/>
        </p:nvSpPr>
        <p:spPr>
          <a:xfrm>
            <a:off x="2574581"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4" name="object 122">
            <a:extLst>
              <a:ext uri="{FF2B5EF4-FFF2-40B4-BE49-F238E27FC236}">
                <a16:creationId xmlns:a16="http://schemas.microsoft.com/office/drawing/2014/main" id="{AF8042AB-2584-43A1-8E48-2C0F9BFA9058}"/>
              </a:ext>
            </a:extLst>
          </p:cNvPr>
          <p:cNvSpPr/>
          <p:nvPr/>
        </p:nvSpPr>
        <p:spPr>
          <a:xfrm>
            <a:off x="2326763"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5" name="object 123">
            <a:extLst>
              <a:ext uri="{FF2B5EF4-FFF2-40B4-BE49-F238E27FC236}">
                <a16:creationId xmlns:a16="http://schemas.microsoft.com/office/drawing/2014/main" id="{010E1274-1177-4480-A867-8B5944F189DA}"/>
              </a:ext>
            </a:extLst>
          </p:cNvPr>
          <p:cNvSpPr/>
          <p:nvPr/>
        </p:nvSpPr>
        <p:spPr>
          <a:xfrm>
            <a:off x="2078946"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6" name="object 124">
            <a:extLst>
              <a:ext uri="{FF2B5EF4-FFF2-40B4-BE49-F238E27FC236}">
                <a16:creationId xmlns:a16="http://schemas.microsoft.com/office/drawing/2014/main" id="{1E7AE050-FA9E-4153-BECE-09B3DFEF9F2F}"/>
              </a:ext>
            </a:extLst>
          </p:cNvPr>
          <p:cNvSpPr/>
          <p:nvPr/>
        </p:nvSpPr>
        <p:spPr>
          <a:xfrm>
            <a:off x="1831127"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7" name="object 125">
            <a:extLst>
              <a:ext uri="{FF2B5EF4-FFF2-40B4-BE49-F238E27FC236}">
                <a16:creationId xmlns:a16="http://schemas.microsoft.com/office/drawing/2014/main" id="{ECBAD538-5A01-4A2C-8788-9A7F25956577}"/>
              </a:ext>
            </a:extLst>
          </p:cNvPr>
          <p:cNvSpPr/>
          <p:nvPr/>
        </p:nvSpPr>
        <p:spPr>
          <a:xfrm>
            <a:off x="1583309"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8" name="object 126">
            <a:extLst>
              <a:ext uri="{FF2B5EF4-FFF2-40B4-BE49-F238E27FC236}">
                <a16:creationId xmlns:a16="http://schemas.microsoft.com/office/drawing/2014/main" id="{B5629542-FE6B-4615-8E1A-A29934E03473}"/>
              </a:ext>
            </a:extLst>
          </p:cNvPr>
          <p:cNvSpPr/>
          <p:nvPr/>
        </p:nvSpPr>
        <p:spPr>
          <a:xfrm>
            <a:off x="1335491"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9" name="object 127">
            <a:extLst>
              <a:ext uri="{FF2B5EF4-FFF2-40B4-BE49-F238E27FC236}">
                <a16:creationId xmlns:a16="http://schemas.microsoft.com/office/drawing/2014/main" id="{30D75957-F5A5-4104-ACE1-27E1910409C6}"/>
              </a:ext>
            </a:extLst>
          </p:cNvPr>
          <p:cNvSpPr/>
          <p:nvPr/>
        </p:nvSpPr>
        <p:spPr>
          <a:xfrm>
            <a:off x="1087674"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20" name="object 128">
            <a:extLst>
              <a:ext uri="{FF2B5EF4-FFF2-40B4-BE49-F238E27FC236}">
                <a16:creationId xmlns:a16="http://schemas.microsoft.com/office/drawing/2014/main" id="{89B85552-D249-476C-83C6-B2C8170DDD42}"/>
              </a:ext>
            </a:extLst>
          </p:cNvPr>
          <p:cNvSpPr/>
          <p:nvPr/>
        </p:nvSpPr>
        <p:spPr>
          <a:xfrm>
            <a:off x="839856"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21" name="object 129">
            <a:extLst>
              <a:ext uri="{FF2B5EF4-FFF2-40B4-BE49-F238E27FC236}">
                <a16:creationId xmlns:a16="http://schemas.microsoft.com/office/drawing/2014/main" id="{615CEDCD-2B61-4C2B-87CA-A3D9711803CD}"/>
              </a:ext>
            </a:extLst>
          </p:cNvPr>
          <p:cNvSpPr/>
          <p:nvPr/>
        </p:nvSpPr>
        <p:spPr>
          <a:xfrm>
            <a:off x="592038"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pic>
        <p:nvPicPr>
          <p:cNvPr id="122" name="object 130">
            <a:extLst>
              <a:ext uri="{FF2B5EF4-FFF2-40B4-BE49-F238E27FC236}">
                <a16:creationId xmlns:a16="http://schemas.microsoft.com/office/drawing/2014/main" id="{C2AF3AF6-D963-43A7-9437-CF72AD59D8D0}"/>
              </a:ext>
            </a:extLst>
          </p:cNvPr>
          <p:cNvPicPr/>
          <p:nvPr/>
        </p:nvPicPr>
        <p:blipFill>
          <a:blip r:embed="rId3" cstate="print"/>
          <a:stretch>
            <a:fillRect/>
          </a:stretch>
        </p:blipFill>
        <p:spPr>
          <a:xfrm>
            <a:off x="911100" y="8713741"/>
            <a:ext cx="1461350" cy="1147493"/>
          </a:xfrm>
          <a:prstGeom prst="rect">
            <a:avLst/>
          </a:prstGeom>
        </p:spPr>
      </p:pic>
      <p:sp>
        <p:nvSpPr>
          <p:cNvPr id="123" name="object 131">
            <a:extLst>
              <a:ext uri="{FF2B5EF4-FFF2-40B4-BE49-F238E27FC236}">
                <a16:creationId xmlns:a16="http://schemas.microsoft.com/office/drawing/2014/main" id="{403F5BD6-0307-40F2-BDC2-9CE441DF38D3}"/>
              </a:ext>
            </a:extLst>
          </p:cNvPr>
          <p:cNvSpPr txBox="1"/>
          <p:nvPr/>
        </p:nvSpPr>
        <p:spPr>
          <a:xfrm>
            <a:off x="2563979" y="9313494"/>
            <a:ext cx="2276797" cy="562718"/>
          </a:xfrm>
          <a:prstGeom prst="rect">
            <a:avLst/>
          </a:prstGeom>
        </p:spPr>
        <p:txBody>
          <a:bodyPr vert="horz" wrap="square" lIns="0" tIns="12700" rIns="0" bIns="0" rtlCol="0">
            <a:spAutoFit/>
          </a:bodyPr>
          <a:lstStyle/>
          <a:p>
            <a:pPr marL="12699" marR="5079" algn="just">
              <a:lnSpc>
                <a:spcPct val="135400"/>
              </a:lnSpc>
              <a:spcBef>
                <a:spcPts val="100"/>
              </a:spcBef>
            </a:pPr>
            <a:r>
              <a:rPr sz="900" spc="70" err="1">
                <a:solidFill>
                  <a:srgbClr val="221815"/>
                </a:solidFill>
                <a:latin typeface="Meiryo UI" panose="020B0604030504040204" pitchFamily="50" charset="-128"/>
                <a:ea typeface="Meiryo UI" panose="020B0604030504040204" pitchFamily="50" charset="-128"/>
                <a:cs typeface="Microsoft JhengHei"/>
              </a:rPr>
              <a:t>自</a:t>
            </a:r>
            <a:r>
              <a:rPr sz="900" spc="95" err="1">
                <a:solidFill>
                  <a:srgbClr val="221815"/>
                </a:solidFill>
                <a:latin typeface="Meiryo UI" panose="020B0604030504040204" pitchFamily="50" charset="-128"/>
                <a:ea typeface="Meiryo UI" panose="020B0604030504040204" pitchFamily="50" charset="-128"/>
                <a:cs typeface="Microsoft JhengHei"/>
              </a:rPr>
              <a:t>分の</a:t>
            </a:r>
            <a:r>
              <a:rPr sz="900" spc="70" err="1">
                <a:solidFill>
                  <a:srgbClr val="221815"/>
                </a:solidFill>
                <a:latin typeface="Meiryo UI" panose="020B0604030504040204" pitchFamily="50" charset="-128"/>
                <a:ea typeface="Meiryo UI" panose="020B0604030504040204" pitchFamily="50" charset="-128"/>
                <a:cs typeface="Microsoft JhengHei"/>
              </a:rPr>
              <a:t>考</a:t>
            </a:r>
            <a:r>
              <a:rPr sz="900" spc="15" err="1">
                <a:solidFill>
                  <a:srgbClr val="221815"/>
                </a:solidFill>
                <a:latin typeface="Meiryo UI" panose="020B0604030504040204" pitchFamily="50" charset="-128"/>
                <a:ea typeface="Meiryo UI" panose="020B0604030504040204" pitchFamily="50" charset="-128"/>
                <a:cs typeface="Microsoft JhengHei"/>
              </a:rPr>
              <a:t>え</a:t>
            </a:r>
            <a:r>
              <a:rPr sz="900" spc="74" err="1">
                <a:solidFill>
                  <a:srgbClr val="221815"/>
                </a:solidFill>
                <a:latin typeface="Meiryo UI" panose="020B0604030504040204" pitchFamily="50" charset="-128"/>
                <a:ea typeface="Meiryo UI" panose="020B0604030504040204" pitchFamily="50" charset="-128"/>
                <a:cs typeface="Microsoft JhengHei"/>
              </a:rPr>
              <a:t>や</a:t>
            </a:r>
            <a:r>
              <a:rPr sz="900" spc="105" err="1">
                <a:solidFill>
                  <a:srgbClr val="221815"/>
                </a:solidFill>
                <a:latin typeface="Meiryo UI" panose="020B0604030504040204" pitchFamily="50" charset="-128"/>
                <a:ea typeface="Meiryo UI" panose="020B0604030504040204" pitchFamily="50" charset="-128"/>
                <a:cs typeface="Microsoft JhengHei"/>
              </a:rPr>
              <a:t>感</a:t>
            </a:r>
            <a:r>
              <a:rPr sz="900" spc="74" err="1">
                <a:solidFill>
                  <a:srgbClr val="221815"/>
                </a:solidFill>
                <a:latin typeface="Meiryo UI" panose="020B0604030504040204" pitchFamily="50" charset="-128"/>
                <a:ea typeface="Meiryo UI" panose="020B0604030504040204" pitchFamily="50" charset="-128"/>
                <a:cs typeface="Microsoft JhengHei"/>
              </a:rPr>
              <a:t>想を</a:t>
            </a:r>
            <a:r>
              <a:rPr sz="900" spc="100" err="1">
                <a:solidFill>
                  <a:srgbClr val="221815"/>
                </a:solidFill>
                <a:latin typeface="Meiryo UI" panose="020B0604030504040204" pitchFamily="50" charset="-128"/>
                <a:ea typeface="Meiryo UI" panose="020B0604030504040204" pitchFamily="50" charset="-128"/>
                <a:cs typeface="Microsoft JhengHei"/>
              </a:rPr>
              <a:t>記</a:t>
            </a:r>
            <a:r>
              <a:rPr sz="900" spc="40" err="1">
                <a:solidFill>
                  <a:srgbClr val="221815"/>
                </a:solidFill>
                <a:latin typeface="Meiryo UI" panose="020B0604030504040204" pitchFamily="50" charset="-128"/>
                <a:ea typeface="Meiryo UI" panose="020B0604030504040204" pitchFamily="50" charset="-128"/>
                <a:cs typeface="Microsoft JhengHei"/>
              </a:rPr>
              <a:t>入</a:t>
            </a:r>
            <a:r>
              <a:rPr sz="900" spc="-5" err="1">
                <a:solidFill>
                  <a:srgbClr val="221815"/>
                </a:solidFill>
                <a:latin typeface="Meiryo UI" panose="020B0604030504040204" pitchFamily="50" charset="-128"/>
                <a:ea typeface="Meiryo UI" panose="020B0604030504040204" pitchFamily="50" charset="-128"/>
                <a:cs typeface="Microsoft JhengHei"/>
              </a:rPr>
              <a:t>し</a:t>
            </a:r>
            <a:r>
              <a:rPr sz="900" spc="-30" err="1">
                <a:solidFill>
                  <a:srgbClr val="221815"/>
                </a:solidFill>
                <a:latin typeface="Meiryo UI" panose="020B0604030504040204" pitchFamily="50" charset="-128"/>
                <a:ea typeface="Meiryo UI" panose="020B0604030504040204" pitchFamily="50" charset="-128"/>
                <a:cs typeface="Microsoft JhengHei"/>
              </a:rPr>
              <a:t>て</a:t>
            </a:r>
            <a:r>
              <a:rPr sz="900" spc="45" err="1">
                <a:solidFill>
                  <a:srgbClr val="221815"/>
                </a:solidFill>
                <a:latin typeface="Meiryo UI" panose="020B0604030504040204" pitchFamily="50" charset="-128"/>
                <a:ea typeface="Meiryo UI" panose="020B0604030504040204" pitchFamily="50" charset="-128"/>
                <a:cs typeface="Microsoft JhengHei"/>
              </a:rPr>
              <a:t>く</a:t>
            </a:r>
            <a:r>
              <a:rPr sz="900" spc="90" err="1">
                <a:solidFill>
                  <a:srgbClr val="221815"/>
                </a:solidFill>
                <a:latin typeface="Meiryo UI" panose="020B0604030504040204" pitchFamily="50" charset="-128"/>
                <a:ea typeface="Meiryo UI" panose="020B0604030504040204" pitchFamily="50" charset="-128"/>
                <a:cs typeface="Microsoft JhengHei"/>
              </a:rPr>
              <a:t>だ</a:t>
            </a:r>
            <a:r>
              <a:rPr sz="900" spc="60" err="1">
                <a:solidFill>
                  <a:srgbClr val="221815"/>
                </a:solidFill>
                <a:latin typeface="Meiryo UI" panose="020B0604030504040204" pitchFamily="50" charset="-128"/>
                <a:ea typeface="Meiryo UI" panose="020B0604030504040204" pitchFamily="50" charset="-128"/>
                <a:cs typeface="Microsoft JhengHei"/>
              </a:rPr>
              <a:t>さ</a:t>
            </a:r>
            <a:r>
              <a:rPr sz="900" spc="70" err="1">
                <a:solidFill>
                  <a:srgbClr val="221815"/>
                </a:solidFill>
                <a:latin typeface="Meiryo UI" panose="020B0604030504040204" pitchFamily="50" charset="-128"/>
                <a:ea typeface="Meiryo UI" panose="020B0604030504040204" pitchFamily="50" charset="-128"/>
                <a:cs typeface="Microsoft JhengHei"/>
              </a:rPr>
              <a:t>い</a:t>
            </a:r>
            <a:r>
              <a:rPr lang="ja-JP" altLang="en-US" sz="900" spc="-330">
                <a:solidFill>
                  <a:srgbClr val="221815"/>
                </a:solidFill>
                <a:latin typeface="Meiryo UI" panose="020B0604030504040204" pitchFamily="50" charset="-128"/>
                <a:ea typeface="Meiryo UI" panose="020B0604030504040204" pitchFamily="50" charset="-128"/>
                <a:cs typeface="Microsoft JhengHei"/>
              </a:rPr>
              <a:t>。</a:t>
            </a:r>
            <a:endParaRPr lang="en-US" altLang="ja-JP" sz="900" spc="-330">
              <a:solidFill>
                <a:srgbClr val="221815"/>
              </a:solidFill>
              <a:latin typeface="Meiryo UI" panose="020B0604030504040204" pitchFamily="50" charset="-128"/>
              <a:ea typeface="Meiryo UI" panose="020B0604030504040204" pitchFamily="50" charset="-128"/>
              <a:cs typeface="Microsoft JhengHei"/>
            </a:endParaRPr>
          </a:p>
          <a:p>
            <a:pPr marL="12699" marR="5079" algn="just">
              <a:lnSpc>
                <a:spcPct val="135400"/>
              </a:lnSpc>
              <a:spcBef>
                <a:spcPts val="100"/>
              </a:spcBef>
            </a:pPr>
            <a:r>
              <a:rPr sz="900" spc="90" err="1">
                <a:solidFill>
                  <a:srgbClr val="221815"/>
                </a:solidFill>
                <a:latin typeface="Meiryo UI" panose="020B0604030504040204" pitchFamily="50" charset="-128"/>
                <a:ea typeface="Meiryo UI" panose="020B0604030504040204" pitchFamily="50" charset="-128"/>
                <a:cs typeface="Microsoft JhengHei"/>
              </a:rPr>
              <a:t>今</a:t>
            </a:r>
            <a:r>
              <a:rPr sz="900" err="1">
                <a:solidFill>
                  <a:srgbClr val="221815"/>
                </a:solidFill>
                <a:latin typeface="Meiryo UI" panose="020B0604030504040204" pitchFamily="50" charset="-128"/>
                <a:ea typeface="Meiryo UI" panose="020B0604030504040204" pitchFamily="50" charset="-128"/>
                <a:cs typeface="Microsoft JhengHei"/>
              </a:rPr>
              <a:t>の</a:t>
            </a:r>
            <a:r>
              <a:rPr sz="900" spc="74" err="1">
                <a:solidFill>
                  <a:srgbClr val="221815"/>
                </a:solidFill>
                <a:latin typeface="Meiryo UI" panose="020B0604030504040204" pitchFamily="50" charset="-128"/>
                <a:ea typeface="Meiryo UI" panose="020B0604030504040204" pitchFamily="50" charset="-128"/>
                <a:cs typeface="Microsoft JhengHei"/>
              </a:rPr>
              <a:t>自</a:t>
            </a:r>
            <a:r>
              <a:rPr sz="900" spc="105" err="1">
                <a:solidFill>
                  <a:srgbClr val="221815"/>
                </a:solidFill>
                <a:latin typeface="Meiryo UI" panose="020B0604030504040204" pitchFamily="50" charset="-128"/>
                <a:ea typeface="Meiryo UI" panose="020B0604030504040204" pitchFamily="50" charset="-128"/>
                <a:cs typeface="Microsoft JhengHei"/>
              </a:rPr>
              <a:t>分</a:t>
            </a:r>
            <a:r>
              <a:rPr sz="900" spc="95" err="1">
                <a:solidFill>
                  <a:srgbClr val="221815"/>
                </a:solidFill>
                <a:latin typeface="Meiryo UI" panose="020B0604030504040204" pitchFamily="50" charset="-128"/>
                <a:ea typeface="Meiryo UI" panose="020B0604030504040204" pitchFamily="50" charset="-128"/>
                <a:cs typeface="Microsoft JhengHei"/>
              </a:rPr>
              <a:t>の置</a:t>
            </a:r>
            <a:r>
              <a:rPr sz="900" spc="80" err="1">
                <a:solidFill>
                  <a:srgbClr val="221815"/>
                </a:solidFill>
                <a:latin typeface="Meiryo UI" panose="020B0604030504040204" pitchFamily="50" charset="-128"/>
                <a:ea typeface="Meiryo UI" panose="020B0604030504040204" pitchFamily="50" charset="-128"/>
                <a:cs typeface="Microsoft JhengHei"/>
              </a:rPr>
              <a:t>か</a:t>
            </a:r>
            <a:r>
              <a:rPr sz="900" spc="40" err="1">
                <a:solidFill>
                  <a:srgbClr val="221815"/>
                </a:solidFill>
                <a:latin typeface="Meiryo UI" panose="020B0604030504040204" pitchFamily="50" charset="-128"/>
                <a:ea typeface="Meiryo UI" panose="020B0604030504040204" pitchFamily="50" charset="-128"/>
                <a:cs typeface="Microsoft JhengHei"/>
              </a:rPr>
              <a:t>れ</a:t>
            </a:r>
            <a:r>
              <a:rPr sz="900" spc="65" err="1">
                <a:solidFill>
                  <a:srgbClr val="221815"/>
                </a:solidFill>
                <a:latin typeface="Meiryo UI" panose="020B0604030504040204" pitchFamily="50" charset="-128"/>
                <a:ea typeface="Meiryo UI" panose="020B0604030504040204" pitchFamily="50" charset="-128"/>
                <a:cs typeface="Microsoft JhengHei"/>
              </a:rPr>
              <a:t>て</a:t>
            </a:r>
            <a:r>
              <a:rPr sz="900" spc="85" err="1">
                <a:solidFill>
                  <a:srgbClr val="221815"/>
                </a:solidFill>
                <a:latin typeface="Meiryo UI" panose="020B0604030504040204" pitchFamily="50" charset="-128"/>
                <a:ea typeface="Meiryo UI" panose="020B0604030504040204" pitchFamily="50" charset="-128"/>
                <a:cs typeface="Microsoft JhengHei"/>
              </a:rPr>
              <a:t>い</a:t>
            </a:r>
            <a:r>
              <a:rPr sz="900" spc="90" err="1">
                <a:solidFill>
                  <a:srgbClr val="221815"/>
                </a:solidFill>
                <a:latin typeface="Meiryo UI" panose="020B0604030504040204" pitchFamily="50" charset="-128"/>
                <a:ea typeface="Meiryo UI" panose="020B0604030504040204" pitchFamily="50" charset="-128"/>
                <a:cs typeface="Microsoft JhengHei"/>
              </a:rPr>
              <a:t>る</a:t>
            </a:r>
            <a:r>
              <a:rPr sz="900" spc="113" err="1">
                <a:solidFill>
                  <a:srgbClr val="221815"/>
                </a:solidFill>
                <a:latin typeface="Meiryo UI" panose="020B0604030504040204" pitchFamily="50" charset="-128"/>
                <a:ea typeface="Meiryo UI" panose="020B0604030504040204" pitchFamily="50" charset="-128"/>
                <a:cs typeface="Microsoft JhengHei"/>
              </a:rPr>
              <a:t>環</a:t>
            </a:r>
            <a:r>
              <a:rPr sz="900" spc="105" err="1">
                <a:solidFill>
                  <a:srgbClr val="221815"/>
                </a:solidFill>
                <a:latin typeface="Meiryo UI" panose="020B0604030504040204" pitchFamily="50" charset="-128"/>
                <a:ea typeface="Meiryo UI" panose="020B0604030504040204" pitchFamily="50" charset="-128"/>
                <a:cs typeface="Microsoft JhengHei"/>
              </a:rPr>
              <a:t>境</a:t>
            </a:r>
            <a:r>
              <a:rPr sz="900" spc="95" err="1">
                <a:solidFill>
                  <a:srgbClr val="221815"/>
                </a:solidFill>
                <a:latin typeface="Meiryo UI" panose="020B0604030504040204" pitchFamily="50" charset="-128"/>
                <a:ea typeface="Meiryo UI" panose="020B0604030504040204" pitchFamily="50" charset="-128"/>
                <a:cs typeface="Microsoft JhengHei"/>
              </a:rPr>
              <a:t>や</a:t>
            </a:r>
            <a:r>
              <a:rPr sz="900" spc="113" err="1">
                <a:solidFill>
                  <a:srgbClr val="221815"/>
                </a:solidFill>
                <a:latin typeface="Meiryo UI" panose="020B0604030504040204" pitchFamily="50" charset="-128"/>
                <a:ea typeface="Meiryo UI" panose="020B0604030504040204" pitchFamily="50" charset="-128"/>
                <a:cs typeface="Microsoft JhengHei"/>
              </a:rPr>
              <a:t>家</a:t>
            </a:r>
            <a:r>
              <a:rPr sz="900" spc="105" err="1">
                <a:solidFill>
                  <a:srgbClr val="221815"/>
                </a:solidFill>
                <a:latin typeface="Meiryo UI" panose="020B0604030504040204" pitchFamily="50" charset="-128"/>
                <a:ea typeface="Meiryo UI" panose="020B0604030504040204" pitchFamily="50" charset="-128"/>
                <a:cs typeface="Microsoft JhengHei"/>
              </a:rPr>
              <a:t>族</a:t>
            </a:r>
            <a:r>
              <a:rPr sz="900" spc="85" err="1">
                <a:solidFill>
                  <a:srgbClr val="221815"/>
                </a:solidFill>
                <a:latin typeface="Meiryo UI" panose="020B0604030504040204" pitchFamily="50" charset="-128"/>
                <a:ea typeface="Meiryo UI" panose="020B0604030504040204" pitchFamily="50" charset="-128"/>
                <a:cs typeface="Microsoft JhengHei"/>
              </a:rPr>
              <a:t>内</a:t>
            </a:r>
            <a:r>
              <a:rPr sz="900" spc="105" err="1">
                <a:solidFill>
                  <a:srgbClr val="221815"/>
                </a:solidFill>
                <a:latin typeface="Meiryo UI" panose="020B0604030504040204" pitchFamily="50" charset="-128"/>
                <a:ea typeface="Meiryo UI" panose="020B0604030504040204" pitchFamily="50" charset="-128"/>
                <a:cs typeface="Microsoft JhengHei"/>
              </a:rPr>
              <a:t>で</a:t>
            </a:r>
            <a:r>
              <a:rPr sz="900" spc="85" err="1">
                <a:solidFill>
                  <a:srgbClr val="221815"/>
                </a:solidFill>
                <a:latin typeface="Meiryo UI" panose="020B0604030504040204" pitchFamily="50" charset="-128"/>
                <a:ea typeface="Meiryo UI" panose="020B0604030504040204" pitchFamily="50" charset="-128"/>
                <a:cs typeface="Microsoft JhengHei"/>
              </a:rPr>
              <a:t>の</a:t>
            </a:r>
            <a:r>
              <a:rPr sz="900" spc="50" err="1">
                <a:solidFill>
                  <a:srgbClr val="221815"/>
                </a:solidFill>
                <a:latin typeface="Meiryo UI" panose="020B0604030504040204" pitchFamily="50" charset="-128"/>
                <a:ea typeface="Meiryo UI" panose="020B0604030504040204" pitchFamily="50" charset="-128"/>
                <a:cs typeface="Microsoft JhengHei"/>
              </a:rPr>
              <a:t>取</a:t>
            </a:r>
            <a:r>
              <a:rPr sz="900" err="1">
                <a:solidFill>
                  <a:srgbClr val="221815"/>
                </a:solidFill>
                <a:latin typeface="Meiryo UI" panose="020B0604030504040204" pitchFamily="50" charset="-128"/>
                <a:ea typeface="Meiryo UI" panose="020B0604030504040204" pitchFamily="50" charset="-128"/>
                <a:cs typeface="Microsoft JhengHei"/>
              </a:rPr>
              <a:t>り</a:t>
            </a:r>
            <a:r>
              <a:rPr sz="900" spc="60" err="1">
                <a:solidFill>
                  <a:srgbClr val="221815"/>
                </a:solidFill>
                <a:latin typeface="Meiryo UI" panose="020B0604030504040204" pitchFamily="50" charset="-128"/>
                <a:ea typeface="Meiryo UI" panose="020B0604030504040204" pitchFamily="50" charset="-128"/>
                <a:cs typeface="Microsoft JhengHei"/>
              </a:rPr>
              <a:t>組み</a:t>
            </a:r>
            <a:r>
              <a:rPr sz="900" spc="35" err="1">
                <a:solidFill>
                  <a:srgbClr val="221815"/>
                </a:solidFill>
                <a:latin typeface="Meiryo UI" panose="020B0604030504040204" pitchFamily="50" charset="-128"/>
                <a:ea typeface="Meiryo UI" panose="020B0604030504040204" pitchFamily="50" charset="-128"/>
                <a:cs typeface="Microsoft JhengHei"/>
              </a:rPr>
              <a:t>な</a:t>
            </a:r>
            <a:r>
              <a:rPr sz="900" spc="45" err="1">
                <a:solidFill>
                  <a:srgbClr val="221815"/>
                </a:solidFill>
                <a:latin typeface="Meiryo UI" panose="020B0604030504040204" pitchFamily="50" charset="-128"/>
                <a:ea typeface="Meiryo UI" panose="020B0604030504040204" pitchFamily="50" charset="-128"/>
                <a:cs typeface="Microsoft JhengHei"/>
              </a:rPr>
              <a:t>ど</a:t>
            </a:r>
            <a:r>
              <a:rPr sz="900" spc="50" err="1">
                <a:solidFill>
                  <a:srgbClr val="221815"/>
                </a:solidFill>
                <a:latin typeface="Meiryo UI" panose="020B0604030504040204" pitchFamily="50" charset="-128"/>
                <a:ea typeface="Meiryo UI" panose="020B0604030504040204" pitchFamily="50" charset="-128"/>
                <a:cs typeface="Microsoft JhengHei"/>
              </a:rPr>
              <a:t>を</a:t>
            </a:r>
            <a:r>
              <a:rPr sz="900" spc="40" err="1">
                <a:solidFill>
                  <a:srgbClr val="221815"/>
                </a:solidFill>
                <a:latin typeface="Meiryo UI" panose="020B0604030504040204" pitchFamily="50" charset="-128"/>
                <a:ea typeface="Meiryo UI" panose="020B0604030504040204" pitchFamily="50" charset="-128"/>
                <a:cs typeface="Microsoft JhengHei"/>
              </a:rPr>
              <a:t>考</a:t>
            </a:r>
            <a:r>
              <a:rPr sz="900" spc="-5" err="1">
                <a:solidFill>
                  <a:srgbClr val="221815"/>
                </a:solidFill>
                <a:latin typeface="Meiryo UI" panose="020B0604030504040204" pitchFamily="50" charset="-128"/>
                <a:ea typeface="Meiryo UI" panose="020B0604030504040204" pitchFamily="50" charset="-128"/>
                <a:cs typeface="Microsoft JhengHei"/>
              </a:rPr>
              <a:t>え</a:t>
            </a:r>
            <a:r>
              <a:rPr sz="900" spc="9" err="1">
                <a:solidFill>
                  <a:srgbClr val="221815"/>
                </a:solidFill>
                <a:latin typeface="Meiryo UI" panose="020B0604030504040204" pitchFamily="50" charset="-128"/>
                <a:ea typeface="Meiryo UI" panose="020B0604030504040204" pitchFamily="50" charset="-128"/>
                <a:cs typeface="Microsoft JhengHei"/>
              </a:rPr>
              <a:t>て</a:t>
            </a:r>
            <a:r>
              <a:rPr sz="900" spc="35" err="1">
                <a:solidFill>
                  <a:srgbClr val="221815"/>
                </a:solidFill>
                <a:latin typeface="Meiryo UI" panose="020B0604030504040204" pitchFamily="50" charset="-128"/>
                <a:ea typeface="Meiryo UI" panose="020B0604030504040204" pitchFamily="50" charset="-128"/>
                <a:cs typeface="Microsoft JhengHei"/>
              </a:rPr>
              <a:t>み</a:t>
            </a:r>
            <a:r>
              <a:rPr sz="900" spc="-5" err="1">
                <a:solidFill>
                  <a:srgbClr val="221815"/>
                </a:solidFill>
                <a:latin typeface="Meiryo UI" panose="020B0604030504040204" pitchFamily="50" charset="-128"/>
                <a:ea typeface="Meiryo UI" panose="020B0604030504040204" pitchFamily="50" charset="-128"/>
                <a:cs typeface="Microsoft JhengHei"/>
              </a:rPr>
              <a:t>ま</a:t>
            </a:r>
            <a:r>
              <a:rPr sz="900" spc="-25" err="1">
                <a:solidFill>
                  <a:srgbClr val="221815"/>
                </a:solidFill>
                <a:latin typeface="Meiryo UI" panose="020B0604030504040204" pitchFamily="50" charset="-128"/>
                <a:ea typeface="Meiryo UI" panose="020B0604030504040204" pitchFamily="50" charset="-128"/>
                <a:cs typeface="Microsoft JhengHei"/>
              </a:rPr>
              <a:t>し</a:t>
            </a:r>
            <a:r>
              <a:rPr sz="900" spc="-20" err="1">
                <a:solidFill>
                  <a:srgbClr val="221815"/>
                </a:solidFill>
                <a:latin typeface="Meiryo UI" panose="020B0604030504040204" pitchFamily="50" charset="-128"/>
                <a:ea typeface="Meiryo UI" panose="020B0604030504040204" pitchFamily="50" charset="-128"/>
                <a:cs typeface="Microsoft JhengHei"/>
              </a:rPr>
              <a:t>ょ</a:t>
            </a:r>
            <a:r>
              <a:rPr sz="900" spc="40" err="1">
                <a:solidFill>
                  <a:srgbClr val="221815"/>
                </a:solidFill>
                <a:latin typeface="Meiryo UI" panose="020B0604030504040204" pitchFamily="50" charset="-128"/>
                <a:ea typeface="Meiryo UI" panose="020B0604030504040204" pitchFamily="50" charset="-128"/>
                <a:cs typeface="Microsoft JhengHei"/>
              </a:rPr>
              <a:t>う</a:t>
            </a:r>
            <a:r>
              <a:rPr lang="ja-JP" altLang="en-US" sz="900" spc="40">
                <a:solidFill>
                  <a:srgbClr val="221815"/>
                </a:solidFill>
                <a:latin typeface="Meiryo UI" panose="020B0604030504040204" pitchFamily="50" charset="-128"/>
                <a:ea typeface="Meiryo UI" panose="020B0604030504040204" pitchFamily="50" charset="-128"/>
                <a:cs typeface="Microsoft JhengHei"/>
              </a:rPr>
              <a:t>。</a:t>
            </a:r>
            <a:endParaRPr sz="900">
              <a:latin typeface="Meiryo UI" panose="020B0604030504040204" pitchFamily="50" charset="-128"/>
              <a:ea typeface="Meiryo UI" panose="020B0604030504040204" pitchFamily="50" charset="-128"/>
              <a:cs typeface="Microsoft JhengHei"/>
            </a:endParaRPr>
          </a:p>
        </p:txBody>
      </p:sp>
      <p:sp>
        <p:nvSpPr>
          <p:cNvPr id="124" name="object 132">
            <a:extLst>
              <a:ext uri="{FF2B5EF4-FFF2-40B4-BE49-F238E27FC236}">
                <a16:creationId xmlns:a16="http://schemas.microsoft.com/office/drawing/2014/main" id="{78E8CFE7-616C-4BFE-9F08-F5CAB36D8FD4}"/>
              </a:ext>
            </a:extLst>
          </p:cNvPr>
          <p:cNvSpPr txBox="1"/>
          <p:nvPr/>
        </p:nvSpPr>
        <p:spPr>
          <a:xfrm>
            <a:off x="4982643" y="9358805"/>
            <a:ext cx="2165350" cy="362920"/>
          </a:xfrm>
          <a:prstGeom prst="rect">
            <a:avLst/>
          </a:prstGeom>
        </p:spPr>
        <p:txBody>
          <a:bodyPr vert="horz" wrap="square" lIns="0" tIns="12700" rIns="0" bIns="0" rtlCol="0">
            <a:spAutoFit/>
          </a:bodyPr>
          <a:lstStyle/>
          <a:p>
            <a:pPr marL="12699" marR="5079" algn="just">
              <a:lnSpc>
                <a:spcPct val="135400"/>
              </a:lnSpc>
              <a:spcBef>
                <a:spcPts val="100"/>
              </a:spcBef>
            </a:pPr>
            <a:r>
              <a:rPr sz="900" spc="100" dirty="0" err="1">
                <a:solidFill>
                  <a:srgbClr val="221815"/>
                </a:solidFill>
                <a:latin typeface="Meiryo UI" panose="020B0604030504040204" pitchFamily="50" charset="-128"/>
                <a:ea typeface="Meiryo UI" panose="020B0604030504040204" pitchFamily="50" charset="-128"/>
                <a:cs typeface="Microsoft JhengHei"/>
              </a:rPr>
              <a:t>グ</a:t>
            </a:r>
            <a:r>
              <a:rPr sz="900" spc="150" dirty="0" err="1">
                <a:solidFill>
                  <a:srgbClr val="221815"/>
                </a:solidFill>
                <a:latin typeface="Meiryo UI" panose="020B0604030504040204" pitchFamily="50" charset="-128"/>
                <a:ea typeface="Meiryo UI" panose="020B0604030504040204" pitchFamily="50" charset="-128"/>
                <a:cs typeface="Microsoft JhengHei"/>
              </a:rPr>
              <a:t>ル</a:t>
            </a:r>
            <a:r>
              <a:rPr sz="900" spc="-25" dirty="0" err="1">
                <a:solidFill>
                  <a:srgbClr val="221815"/>
                </a:solidFill>
                <a:latin typeface="Meiryo UI" panose="020B0604030504040204" pitchFamily="50" charset="-128"/>
                <a:ea typeface="Meiryo UI" panose="020B0604030504040204" pitchFamily="50" charset="-128"/>
                <a:cs typeface="Microsoft JhengHei"/>
              </a:rPr>
              <a:t>ー</a:t>
            </a:r>
            <a:r>
              <a:rPr sz="900" spc="160" dirty="0" err="1">
                <a:solidFill>
                  <a:srgbClr val="221815"/>
                </a:solidFill>
                <a:latin typeface="Meiryo UI" panose="020B0604030504040204" pitchFamily="50" charset="-128"/>
                <a:ea typeface="Meiryo UI" panose="020B0604030504040204" pitchFamily="50" charset="-128"/>
                <a:cs typeface="Microsoft JhengHei"/>
              </a:rPr>
              <a:t>プ</a:t>
            </a:r>
            <a:r>
              <a:rPr sz="900" spc="145" dirty="0" err="1">
                <a:solidFill>
                  <a:srgbClr val="221815"/>
                </a:solidFill>
                <a:latin typeface="Meiryo UI" panose="020B0604030504040204" pitchFamily="50" charset="-128"/>
                <a:ea typeface="Meiryo UI" panose="020B0604030504040204" pitchFamily="50" charset="-128"/>
                <a:cs typeface="Microsoft JhengHei"/>
              </a:rPr>
              <a:t>で</a:t>
            </a:r>
            <a:r>
              <a:rPr sz="900" spc="150" dirty="0" err="1">
                <a:solidFill>
                  <a:srgbClr val="221815"/>
                </a:solidFill>
                <a:latin typeface="Meiryo UI" panose="020B0604030504040204" pitchFamily="50" charset="-128"/>
                <a:ea typeface="Meiryo UI" panose="020B0604030504040204" pitchFamily="50" charset="-128"/>
                <a:cs typeface="Microsoft JhengHei"/>
              </a:rPr>
              <a:t>相</a:t>
            </a:r>
            <a:r>
              <a:rPr sz="900" spc="105" dirty="0" err="1">
                <a:solidFill>
                  <a:srgbClr val="221815"/>
                </a:solidFill>
                <a:latin typeface="Meiryo UI" panose="020B0604030504040204" pitchFamily="50" charset="-128"/>
                <a:ea typeface="Meiryo UI" panose="020B0604030504040204" pitchFamily="50" charset="-128"/>
                <a:cs typeface="Microsoft JhengHei"/>
              </a:rPr>
              <a:t>談</a:t>
            </a:r>
            <a:r>
              <a:rPr sz="900" spc="50" dirty="0" err="1">
                <a:solidFill>
                  <a:srgbClr val="221815"/>
                </a:solidFill>
                <a:latin typeface="Meiryo UI" panose="020B0604030504040204" pitchFamily="50" charset="-128"/>
                <a:ea typeface="Meiryo UI" panose="020B0604030504040204" pitchFamily="50" charset="-128"/>
                <a:cs typeface="Microsoft JhengHei"/>
              </a:rPr>
              <a:t>し</a:t>
            </a:r>
            <a:r>
              <a:rPr sz="900" spc="113" dirty="0" err="1">
                <a:solidFill>
                  <a:srgbClr val="221815"/>
                </a:solidFill>
                <a:latin typeface="Meiryo UI" panose="020B0604030504040204" pitchFamily="50" charset="-128"/>
                <a:ea typeface="Meiryo UI" panose="020B0604030504040204" pitchFamily="50" charset="-128"/>
                <a:cs typeface="Microsoft JhengHei"/>
              </a:rPr>
              <a:t>て</a:t>
            </a:r>
            <a:r>
              <a:rPr sz="900" spc="125" dirty="0" err="1">
                <a:solidFill>
                  <a:srgbClr val="221815"/>
                </a:solidFill>
                <a:latin typeface="Meiryo UI" panose="020B0604030504040204" pitchFamily="50" charset="-128"/>
                <a:ea typeface="Meiryo UI" panose="020B0604030504040204" pitchFamily="50" charset="-128"/>
                <a:cs typeface="Microsoft JhengHei"/>
              </a:rPr>
              <a:t>気</a:t>
            </a:r>
            <a:r>
              <a:rPr sz="900" spc="150" dirty="0" err="1">
                <a:solidFill>
                  <a:srgbClr val="221815"/>
                </a:solidFill>
                <a:latin typeface="Meiryo UI" panose="020B0604030504040204" pitchFamily="50" charset="-128"/>
                <a:ea typeface="Meiryo UI" panose="020B0604030504040204" pitchFamily="50" charset="-128"/>
                <a:cs typeface="Microsoft JhengHei"/>
              </a:rPr>
              <a:t>づ</a:t>
            </a:r>
            <a:r>
              <a:rPr sz="900" spc="125" dirty="0" err="1">
                <a:solidFill>
                  <a:srgbClr val="221815"/>
                </a:solidFill>
                <a:latin typeface="Meiryo UI" panose="020B0604030504040204" pitchFamily="50" charset="-128"/>
                <a:ea typeface="Meiryo UI" panose="020B0604030504040204" pitchFamily="50" charset="-128"/>
                <a:cs typeface="Microsoft JhengHei"/>
              </a:rPr>
              <a:t>い</a:t>
            </a:r>
            <a:r>
              <a:rPr sz="900" spc="105" dirty="0" err="1">
                <a:solidFill>
                  <a:srgbClr val="221815"/>
                </a:solidFill>
                <a:latin typeface="Meiryo UI" panose="020B0604030504040204" pitchFamily="50" charset="-128"/>
                <a:ea typeface="Meiryo UI" panose="020B0604030504040204" pitchFamily="50" charset="-128"/>
                <a:cs typeface="Microsoft JhengHei"/>
              </a:rPr>
              <a:t>た</a:t>
            </a:r>
            <a:r>
              <a:rPr sz="900" spc="90" dirty="0" err="1">
                <a:solidFill>
                  <a:srgbClr val="221815"/>
                </a:solidFill>
                <a:latin typeface="Meiryo UI" panose="020B0604030504040204" pitchFamily="50" charset="-128"/>
                <a:ea typeface="Meiryo UI" panose="020B0604030504040204" pitchFamily="50" charset="-128"/>
                <a:cs typeface="Microsoft JhengHei"/>
              </a:rPr>
              <a:t>こ</a:t>
            </a:r>
            <a:r>
              <a:rPr sz="900" spc="105" dirty="0" err="1">
                <a:solidFill>
                  <a:srgbClr val="221815"/>
                </a:solidFill>
                <a:latin typeface="Meiryo UI" panose="020B0604030504040204" pitchFamily="50" charset="-128"/>
                <a:ea typeface="Meiryo UI" panose="020B0604030504040204" pitchFamily="50" charset="-128"/>
                <a:cs typeface="Microsoft JhengHei"/>
              </a:rPr>
              <a:t>と</a:t>
            </a:r>
            <a:r>
              <a:rPr sz="900" spc="125" dirty="0" err="1">
                <a:solidFill>
                  <a:srgbClr val="221815"/>
                </a:solidFill>
                <a:latin typeface="Meiryo UI" panose="020B0604030504040204" pitchFamily="50" charset="-128"/>
                <a:ea typeface="Meiryo UI" panose="020B0604030504040204" pitchFamily="50" charset="-128"/>
                <a:cs typeface="Microsoft JhengHei"/>
              </a:rPr>
              <a:t>や</a:t>
            </a:r>
            <a:r>
              <a:rPr sz="900" spc="100" dirty="0" err="1">
                <a:solidFill>
                  <a:srgbClr val="221815"/>
                </a:solidFill>
                <a:latin typeface="Meiryo UI" panose="020B0604030504040204" pitchFamily="50" charset="-128"/>
                <a:ea typeface="Meiryo UI" panose="020B0604030504040204" pitchFamily="50" charset="-128"/>
                <a:cs typeface="Microsoft JhengHei"/>
              </a:rPr>
              <a:t>話</a:t>
            </a:r>
            <a:r>
              <a:rPr sz="900" dirty="0" err="1">
                <a:solidFill>
                  <a:srgbClr val="221815"/>
                </a:solidFill>
                <a:latin typeface="Meiryo UI" panose="020B0604030504040204" pitchFamily="50" charset="-128"/>
                <a:ea typeface="Meiryo UI" panose="020B0604030504040204" pitchFamily="50" charset="-128"/>
                <a:cs typeface="Microsoft JhengHei"/>
              </a:rPr>
              <a:t>し</a:t>
            </a:r>
            <a:r>
              <a:rPr sz="900" spc="40" dirty="0" err="1">
                <a:solidFill>
                  <a:srgbClr val="221815"/>
                </a:solidFill>
                <a:latin typeface="Meiryo UI" panose="020B0604030504040204" pitchFamily="50" charset="-128"/>
                <a:ea typeface="Meiryo UI" panose="020B0604030504040204" pitchFamily="50" charset="-128"/>
                <a:cs typeface="Microsoft JhengHei"/>
              </a:rPr>
              <a:t>合</a:t>
            </a:r>
            <a:r>
              <a:rPr sz="900" spc="-70" dirty="0" err="1">
                <a:solidFill>
                  <a:srgbClr val="221815"/>
                </a:solidFill>
                <a:latin typeface="Meiryo UI" panose="020B0604030504040204" pitchFamily="50" charset="-128"/>
                <a:ea typeface="Meiryo UI" panose="020B0604030504040204" pitchFamily="50" charset="-128"/>
                <a:cs typeface="Microsoft JhengHei"/>
              </a:rPr>
              <a:t>っ</a:t>
            </a:r>
            <a:r>
              <a:rPr sz="900" spc="-9" dirty="0" err="1">
                <a:solidFill>
                  <a:srgbClr val="221815"/>
                </a:solidFill>
                <a:latin typeface="Meiryo UI" panose="020B0604030504040204" pitchFamily="50" charset="-128"/>
                <a:ea typeface="Meiryo UI" panose="020B0604030504040204" pitchFamily="50" charset="-128"/>
                <a:cs typeface="Microsoft JhengHei"/>
              </a:rPr>
              <a:t>て</a:t>
            </a:r>
            <a:r>
              <a:rPr sz="900" dirty="0" err="1">
                <a:solidFill>
                  <a:srgbClr val="221815"/>
                </a:solidFill>
                <a:latin typeface="Meiryo UI" panose="020B0604030504040204" pitchFamily="50" charset="-128"/>
                <a:ea typeface="Meiryo UI" panose="020B0604030504040204" pitchFamily="50" charset="-128"/>
                <a:cs typeface="Microsoft JhengHei"/>
              </a:rPr>
              <a:t>ど</a:t>
            </a:r>
            <a:r>
              <a:rPr sz="900" spc="5" dirty="0" err="1">
                <a:solidFill>
                  <a:srgbClr val="221815"/>
                </a:solidFill>
                <a:latin typeface="Meiryo UI" panose="020B0604030504040204" pitchFamily="50" charset="-128"/>
                <a:ea typeface="Meiryo UI" panose="020B0604030504040204" pitchFamily="50" charset="-128"/>
                <a:cs typeface="Microsoft JhengHei"/>
              </a:rPr>
              <a:t>うい</a:t>
            </a:r>
            <a:r>
              <a:rPr sz="900" spc="30" dirty="0" err="1">
                <a:solidFill>
                  <a:srgbClr val="221815"/>
                </a:solidFill>
                <a:latin typeface="Meiryo UI" panose="020B0604030504040204" pitchFamily="50" charset="-128"/>
                <a:ea typeface="Meiryo UI" panose="020B0604030504040204" pitchFamily="50" charset="-128"/>
                <a:cs typeface="Microsoft JhengHei"/>
              </a:rPr>
              <a:t>う</a:t>
            </a:r>
            <a:r>
              <a:rPr sz="900" spc="60" dirty="0" err="1">
                <a:solidFill>
                  <a:srgbClr val="221815"/>
                </a:solidFill>
                <a:latin typeface="Meiryo UI" panose="020B0604030504040204" pitchFamily="50" charset="-128"/>
                <a:ea typeface="Meiryo UI" panose="020B0604030504040204" pitchFamily="50" charset="-128"/>
                <a:cs typeface="Microsoft JhengHei"/>
              </a:rPr>
              <a:t>結</a:t>
            </a:r>
            <a:r>
              <a:rPr sz="900" spc="56" dirty="0" err="1">
                <a:solidFill>
                  <a:srgbClr val="221815"/>
                </a:solidFill>
                <a:latin typeface="Meiryo UI" panose="020B0604030504040204" pitchFamily="50" charset="-128"/>
                <a:ea typeface="Meiryo UI" panose="020B0604030504040204" pitchFamily="50" charset="-128"/>
                <a:cs typeface="Microsoft JhengHei"/>
              </a:rPr>
              <a:t>果</a:t>
            </a:r>
            <a:r>
              <a:rPr sz="900" spc="50" dirty="0" err="1">
                <a:solidFill>
                  <a:srgbClr val="221815"/>
                </a:solidFill>
                <a:latin typeface="Meiryo UI" panose="020B0604030504040204" pitchFamily="50" charset="-128"/>
                <a:ea typeface="Meiryo UI" panose="020B0604030504040204" pitchFamily="50" charset="-128"/>
                <a:cs typeface="Microsoft JhengHei"/>
              </a:rPr>
              <a:t>に</a:t>
            </a:r>
            <a:r>
              <a:rPr sz="900" spc="-5" dirty="0" err="1">
                <a:solidFill>
                  <a:srgbClr val="221815"/>
                </a:solidFill>
                <a:latin typeface="Meiryo UI" panose="020B0604030504040204" pitchFamily="50" charset="-128"/>
                <a:ea typeface="Meiryo UI" panose="020B0604030504040204" pitchFamily="50" charset="-128"/>
                <a:cs typeface="Microsoft JhengHei"/>
              </a:rPr>
              <a:t>な</a:t>
            </a:r>
            <a:r>
              <a:rPr sz="900" spc="-9" dirty="0" err="1">
                <a:solidFill>
                  <a:srgbClr val="221815"/>
                </a:solidFill>
                <a:latin typeface="Meiryo UI" panose="020B0604030504040204" pitchFamily="50" charset="-128"/>
                <a:ea typeface="Meiryo UI" panose="020B0604030504040204" pitchFamily="50" charset="-128"/>
                <a:cs typeface="Microsoft JhengHei"/>
              </a:rPr>
              <a:t>っ</a:t>
            </a:r>
            <a:r>
              <a:rPr sz="900" spc="40" dirty="0" err="1">
                <a:solidFill>
                  <a:srgbClr val="221815"/>
                </a:solidFill>
                <a:latin typeface="Meiryo UI" panose="020B0604030504040204" pitchFamily="50" charset="-128"/>
                <a:ea typeface="Meiryo UI" panose="020B0604030504040204" pitchFamily="50" charset="-128"/>
                <a:cs typeface="Microsoft JhengHei"/>
              </a:rPr>
              <a:t>た</a:t>
            </a:r>
            <a:r>
              <a:rPr sz="900" spc="45" dirty="0" err="1">
                <a:solidFill>
                  <a:srgbClr val="221815"/>
                </a:solidFill>
                <a:latin typeface="Meiryo UI" panose="020B0604030504040204" pitchFamily="50" charset="-128"/>
                <a:ea typeface="Meiryo UI" panose="020B0604030504040204" pitchFamily="50" charset="-128"/>
                <a:cs typeface="Microsoft JhengHei"/>
              </a:rPr>
              <a:t>の</a:t>
            </a:r>
            <a:r>
              <a:rPr sz="900" spc="40" dirty="0" err="1">
                <a:solidFill>
                  <a:srgbClr val="221815"/>
                </a:solidFill>
                <a:latin typeface="Meiryo UI" panose="020B0604030504040204" pitchFamily="50" charset="-128"/>
                <a:ea typeface="Meiryo UI" panose="020B0604030504040204" pitchFamily="50" charset="-128"/>
                <a:cs typeface="Microsoft JhengHei"/>
              </a:rPr>
              <a:t>か</a:t>
            </a:r>
            <a:r>
              <a:rPr lang="ja-JP" altLang="en-US" sz="900" spc="40" dirty="0">
                <a:solidFill>
                  <a:srgbClr val="221815"/>
                </a:solidFill>
                <a:latin typeface="Meiryo UI" panose="020B0604030504040204" pitchFamily="50" charset="-128"/>
                <a:ea typeface="Meiryo UI" panose="020B0604030504040204" pitchFamily="50" charset="-128"/>
                <a:cs typeface="Microsoft JhengHei"/>
              </a:rPr>
              <a:t>、</a:t>
            </a:r>
            <a:r>
              <a:rPr sz="900" spc="70" dirty="0" err="1">
                <a:solidFill>
                  <a:srgbClr val="221815"/>
                </a:solidFill>
                <a:latin typeface="Meiryo UI" panose="020B0604030504040204" pitchFamily="50" charset="-128"/>
                <a:ea typeface="Meiryo UI" panose="020B0604030504040204" pitchFamily="50" charset="-128"/>
                <a:cs typeface="Microsoft JhengHei"/>
              </a:rPr>
              <a:t>記</a:t>
            </a:r>
            <a:r>
              <a:rPr sz="900" spc="9" dirty="0" err="1">
                <a:solidFill>
                  <a:srgbClr val="221815"/>
                </a:solidFill>
                <a:latin typeface="Meiryo UI" panose="020B0604030504040204" pitchFamily="50" charset="-128"/>
                <a:ea typeface="Meiryo UI" panose="020B0604030504040204" pitchFamily="50" charset="-128"/>
                <a:cs typeface="Microsoft JhengHei"/>
              </a:rPr>
              <a:t>入</a:t>
            </a:r>
            <a:r>
              <a:rPr sz="900" spc="-35" dirty="0" err="1">
                <a:solidFill>
                  <a:srgbClr val="221815"/>
                </a:solidFill>
                <a:latin typeface="Meiryo UI" panose="020B0604030504040204" pitchFamily="50" charset="-128"/>
                <a:ea typeface="Meiryo UI" panose="020B0604030504040204" pitchFamily="50" charset="-128"/>
                <a:cs typeface="Microsoft JhengHei"/>
              </a:rPr>
              <a:t>し</a:t>
            </a:r>
            <a:r>
              <a:rPr sz="900" spc="15" dirty="0" err="1">
                <a:solidFill>
                  <a:srgbClr val="221815"/>
                </a:solidFill>
                <a:latin typeface="Meiryo UI" panose="020B0604030504040204" pitchFamily="50" charset="-128"/>
                <a:ea typeface="Meiryo UI" panose="020B0604030504040204" pitchFamily="50" charset="-128"/>
                <a:cs typeface="Microsoft JhengHei"/>
              </a:rPr>
              <a:t>て</a:t>
            </a:r>
            <a:r>
              <a:rPr sz="900" dirty="0" err="1">
                <a:solidFill>
                  <a:srgbClr val="221815"/>
                </a:solidFill>
                <a:latin typeface="Meiryo UI" panose="020B0604030504040204" pitchFamily="50" charset="-128"/>
                <a:ea typeface="Meiryo UI" panose="020B0604030504040204" pitchFamily="50" charset="-128"/>
                <a:cs typeface="Microsoft JhengHei"/>
              </a:rPr>
              <a:t>み</a:t>
            </a:r>
            <a:r>
              <a:rPr sz="900" spc="-5" dirty="0" err="1">
                <a:solidFill>
                  <a:srgbClr val="221815"/>
                </a:solidFill>
                <a:latin typeface="Meiryo UI" panose="020B0604030504040204" pitchFamily="50" charset="-128"/>
                <a:ea typeface="Meiryo UI" panose="020B0604030504040204" pitchFamily="50" charset="-128"/>
                <a:cs typeface="Microsoft JhengHei"/>
              </a:rPr>
              <a:t>ま</a:t>
            </a:r>
            <a:r>
              <a:rPr sz="900" spc="-25" dirty="0" err="1">
                <a:solidFill>
                  <a:srgbClr val="221815"/>
                </a:solidFill>
                <a:latin typeface="Meiryo UI" panose="020B0604030504040204" pitchFamily="50" charset="-128"/>
                <a:ea typeface="Meiryo UI" panose="020B0604030504040204" pitchFamily="50" charset="-128"/>
                <a:cs typeface="Microsoft JhengHei"/>
              </a:rPr>
              <a:t>し</a:t>
            </a:r>
            <a:r>
              <a:rPr sz="900" spc="-20" dirty="0" err="1">
                <a:solidFill>
                  <a:srgbClr val="221815"/>
                </a:solidFill>
                <a:latin typeface="Meiryo UI" panose="020B0604030504040204" pitchFamily="50" charset="-128"/>
                <a:ea typeface="Meiryo UI" panose="020B0604030504040204" pitchFamily="50" charset="-128"/>
                <a:cs typeface="Microsoft JhengHei"/>
              </a:rPr>
              <a:t>ょ</a:t>
            </a:r>
            <a:r>
              <a:rPr sz="900" spc="40" dirty="0" err="1">
                <a:solidFill>
                  <a:srgbClr val="221815"/>
                </a:solidFill>
                <a:latin typeface="Meiryo UI" panose="020B0604030504040204" pitchFamily="50" charset="-128"/>
                <a:ea typeface="Meiryo UI" panose="020B0604030504040204" pitchFamily="50" charset="-128"/>
                <a:cs typeface="Microsoft JhengHei"/>
              </a:rPr>
              <a:t>う</a:t>
            </a:r>
            <a:r>
              <a:rPr lang="ja-JP" altLang="en-US" sz="900" spc="40" dirty="0">
                <a:solidFill>
                  <a:srgbClr val="221815"/>
                </a:solidFill>
                <a:latin typeface="Meiryo UI" panose="020B0604030504040204" pitchFamily="50" charset="-128"/>
                <a:ea typeface="Meiryo UI" panose="020B0604030504040204" pitchFamily="50" charset="-128"/>
                <a:cs typeface="Microsoft JhengHei"/>
              </a:rPr>
              <a:t>。</a:t>
            </a:r>
            <a:endParaRPr sz="900" dirty="0">
              <a:latin typeface="Meiryo UI" panose="020B0604030504040204" pitchFamily="50" charset="-128"/>
              <a:ea typeface="Meiryo UI" panose="020B0604030504040204" pitchFamily="50" charset="-128"/>
              <a:cs typeface="Microsoft JhengHei"/>
            </a:endParaRPr>
          </a:p>
        </p:txBody>
      </p:sp>
      <p:sp>
        <p:nvSpPr>
          <p:cNvPr id="125" name="object 133">
            <a:extLst>
              <a:ext uri="{FF2B5EF4-FFF2-40B4-BE49-F238E27FC236}">
                <a16:creationId xmlns:a16="http://schemas.microsoft.com/office/drawing/2014/main" id="{9F90B34A-F9D4-432A-BFE5-FFCB56B3938E}"/>
              </a:ext>
            </a:extLst>
          </p:cNvPr>
          <p:cNvSpPr txBox="1"/>
          <p:nvPr/>
        </p:nvSpPr>
        <p:spPr>
          <a:xfrm>
            <a:off x="1095150" y="8887183"/>
            <a:ext cx="1249045" cy="561629"/>
          </a:xfrm>
          <a:prstGeom prst="rect">
            <a:avLst/>
          </a:prstGeom>
        </p:spPr>
        <p:txBody>
          <a:bodyPr vert="horz" wrap="square" lIns="0" tIns="12700" rIns="0" bIns="0" rtlCol="0">
            <a:spAutoFit/>
          </a:bodyPr>
          <a:lstStyle/>
          <a:p>
            <a:pPr marL="311120" marR="5079" indent="-299057">
              <a:lnSpc>
                <a:spcPct val="125299"/>
              </a:lnSpc>
              <a:spcBef>
                <a:spcPts val="100"/>
              </a:spcBef>
            </a:pPr>
            <a:r>
              <a:rPr sz="1499" b="1" spc="155" err="1">
                <a:solidFill>
                  <a:srgbClr val="FFFFFF"/>
                </a:solidFill>
                <a:latin typeface="+mj-ea"/>
                <a:ea typeface="+mj-ea"/>
                <a:cs typeface="Microsoft JhengHei"/>
              </a:rPr>
              <a:t>こ</a:t>
            </a:r>
            <a:r>
              <a:rPr sz="1499" b="1" spc="110" err="1">
                <a:solidFill>
                  <a:srgbClr val="FFFFFF"/>
                </a:solidFill>
                <a:latin typeface="+mj-ea"/>
                <a:ea typeface="+mj-ea"/>
                <a:cs typeface="Microsoft JhengHei"/>
              </a:rPr>
              <a:t>の</a:t>
            </a:r>
            <a:r>
              <a:rPr sz="1499" b="1" spc="60" err="1">
                <a:solidFill>
                  <a:srgbClr val="FFFFFF"/>
                </a:solidFill>
                <a:latin typeface="+mj-ea"/>
                <a:ea typeface="+mj-ea"/>
                <a:cs typeface="Microsoft JhengHei"/>
              </a:rPr>
              <a:t>ノ</a:t>
            </a:r>
            <a:r>
              <a:rPr sz="1499" b="1" spc="80" err="1">
                <a:solidFill>
                  <a:srgbClr val="FFFFFF"/>
                </a:solidFill>
                <a:latin typeface="+mj-ea"/>
                <a:ea typeface="+mj-ea"/>
                <a:cs typeface="Microsoft JhengHei"/>
              </a:rPr>
              <a:t>ー</a:t>
            </a:r>
            <a:r>
              <a:rPr sz="1499" b="1" spc="215" err="1">
                <a:solidFill>
                  <a:srgbClr val="FFFFFF"/>
                </a:solidFill>
                <a:latin typeface="+mj-ea"/>
                <a:ea typeface="+mj-ea"/>
                <a:cs typeface="Microsoft JhengHei"/>
              </a:rPr>
              <a:t>ト</a:t>
            </a:r>
            <a:r>
              <a:rPr sz="1499" b="1" err="1">
                <a:solidFill>
                  <a:srgbClr val="FFFFFF"/>
                </a:solidFill>
                <a:latin typeface="+mj-ea"/>
                <a:ea typeface="+mj-ea"/>
                <a:cs typeface="Microsoft JhengHei"/>
              </a:rPr>
              <a:t>の</a:t>
            </a:r>
            <a:r>
              <a:rPr sz="1499" b="1">
                <a:solidFill>
                  <a:srgbClr val="FFFFFF"/>
                </a:solidFill>
                <a:latin typeface="+mj-ea"/>
                <a:ea typeface="+mj-ea"/>
                <a:cs typeface="Microsoft JhengHei"/>
              </a:rPr>
              <a:t> </a:t>
            </a:r>
            <a:r>
              <a:rPr sz="1499" b="1" spc="215" err="1">
                <a:solidFill>
                  <a:srgbClr val="FFFFFF"/>
                </a:solidFill>
                <a:latin typeface="+mj-ea"/>
                <a:ea typeface="+mj-ea"/>
                <a:cs typeface="Microsoft JhengHei"/>
              </a:rPr>
              <a:t>使</a:t>
            </a:r>
            <a:r>
              <a:rPr sz="1499" b="1" spc="200" err="1">
                <a:solidFill>
                  <a:srgbClr val="FFFFFF"/>
                </a:solidFill>
                <a:latin typeface="+mj-ea"/>
                <a:ea typeface="+mj-ea"/>
                <a:cs typeface="Microsoft JhengHei"/>
              </a:rPr>
              <a:t>い方</a:t>
            </a:r>
            <a:endParaRPr sz="1499">
              <a:latin typeface="+mj-ea"/>
              <a:ea typeface="+mj-ea"/>
              <a:cs typeface="Microsoft JhengHei"/>
            </a:endParaRPr>
          </a:p>
        </p:txBody>
      </p:sp>
      <p:sp>
        <p:nvSpPr>
          <p:cNvPr id="130" name="object 138">
            <a:extLst>
              <a:ext uri="{FF2B5EF4-FFF2-40B4-BE49-F238E27FC236}">
                <a16:creationId xmlns:a16="http://schemas.microsoft.com/office/drawing/2014/main" id="{EDCD6ABE-C4BA-4FD9-B1B5-AC0EEDE95C43}"/>
              </a:ext>
            </a:extLst>
          </p:cNvPr>
          <p:cNvSpPr/>
          <p:nvPr/>
        </p:nvSpPr>
        <p:spPr>
          <a:xfrm>
            <a:off x="3507892" y="8633351"/>
            <a:ext cx="1198285" cy="629290"/>
          </a:xfrm>
          <a:custGeom>
            <a:avLst/>
            <a:gdLst/>
            <a:ahLst/>
            <a:cxnLst/>
            <a:rect l="l" t="t" r="r" b="b"/>
            <a:pathLst>
              <a:path w="1230629" h="777875">
                <a:moveTo>
                  <a:pt x="1158151" y="0"/>
                </a:moveTo>
                <a:lnTo>
                  <a:pt x="71996" y="0"/>
                </a:lnTo>
                <a:lnTo>
                  <a:pt x="44041" y="5680"/>
                </a:lnTo>
                <a:lnTo>
                  <a:pt x="21148" y="21148"/>
                </a:lnTo>
                <a:lnTo>
                  <a:pt x="5680" y="44041"/>
                </a:lnTo>
                <a:lnTo>
                  <a:pt x="0" y="71996"/>
                </a:lnTo>
                <a:lnTo>
                  <a:pt x="0" y="705789"/>
                </a:lnTo>
                <a:lnTo>
                  <a:pt x="5680" y="733744"/>
                </a:lnTo>
                <a:lnTo>
                  <a:pt x="21148" y="756637"/>
                </a:lnTo>
                <a:lnTo>
                  <a:pt x="44041" y="772105"/>
                </a:lnTo>
                <a:lnTo>
                  <a:pt x="71996" y="777786"/>
                </a:lnTo>
                <a:lnTo>
                  <a:pt x="1158151" y="777786"/>
                </a:lnTo>
                <a:lnTo>
                  <a:pt x="1186106" y="772105"/>
                </a:lnTo>
                <a:lnTo>
                  <a:pt x="1208998" y="756637"/>
                </a:lnTo>
                <a:lnTo>
                  <a:pt x="1224466" y="733744"/>
                </a:lnTo>
                <a:lnTo>
                  <a:pt x="1230147" y="705789"/>
                </a:lnTo>
                <a:lnTo>
                  <a:pt x="1230147" y="71996"/>
                </a:lnTo>
                <a:lnTo>
                  <a:pt x="1224466" y="44041"/>
                </a:lnTo>
                <a:lnTo>
                  <a:pt x="1208998" y="21148"/>
                </a:lnTo>
                <a:lnTo>
                  <a:pt x="1186106" y="5680"/>
                </a:lnTo>
                <a:lnTo>
                  <a:pt x="1158151" y="0"/>
                </a:lnTo>
                <a:close/>
              </a:path>
            </a:pathLst>
          </a:custGeom>
          <a:solidFill>
            <a:srgbClr val="22AC38"/>
          </a:solidFill>
        </p:spPr>
        <p:txBody>
          <a:bodyPr wrap="square" lIns="0" tIns="0" rIns="0" bIns="0" rtlCol="0"/>
          <a:lstStyle/>
          <a:p>
            <a:endParaRPr sz="1562"/>
          </a:p>
        </p:txBody>
      </p:sp>
      <p:sp>
        <p:nvSpPr>
          <p:cNvPr id="136" name="object 148">
            <a:extLst>
              <a:ext uri="{FF2B5EF4-FFF2-40B4-BE49-F238E27FC236}">
                <a16:creationId xmlns:a16="http://schemas.microsoft.com/office/drawing/2014/main" id="{8EE21816-5E81-4EA0-900F-666F36F1381A}"/>
              </a:ext>
            </a:extLst>
          </p:cNvPr>
          <p:cNvSpPr txBox="1"/>
          <p:nvPr/>
        </p:nvSpPr>
        <p:spPr>
          <a:xfrm>
            <a:off x="3684291" y="8837335"/>
            <a:ext cx="1093496" cy="197490"/>
          </a:xfrm>
          <a:prstGeom prst="rect">
            <a:avLst/>
          </a:prstGeom>
        </p:spPr>
        <p:txBody>
          <a:bodyPr vert="horz" wrap="square" lIns="0" tIns="12700" rIns="0" bIns="0" rtlCol="0">
            <a:spAutoFit/>
          </a:bodyPr>
          <a:lstStyle/>
          <a:p>
            <a:pPr marL="12699">
              <a:spcBef>
                <a:spcPts val="100"/>
              </a:spcBef>
            </a:pPr>
            <a:r>
              <a:rPr sz="1200" b="1" spc="100" err="1">
                <a:solidFill>
                  <a:srgbClr val="FFFFFF"/>
                </a:solidFill>
                <a:latin typeface="Microsoft JhengHei"/>
                <a:cs typeface="Microsoft JhengHei"/>
              </a:rPr>
              <a:t>個</a:t>
            </a:r>
            <a:r>
              <a:rPr sz="1200" b="1" spc="-25" err="1">
                <a:solidFill>
                  <a:srgbClr val="FFFFFF"/>
                </a:solidFill>
                <a:latin typeface="Microsoft JhengHei"/>
                <a:cs typeface="Microsoft JhengHei"/>
              </a:rPr>
              <a:t>人</a:t>
            </a:r>
            <a:r>
              <a:rPr sz="1200" b="1" spc="45" err="1">
                <a:solidFill>
                  <a:srgbClr val="FFFFFF"/>
                </a:solidFill>
                <a:latin typeface="Microsoft JhengHei"/>
                <a:cs typeface="Microsoft JhengHei"/>
              </a:rPr>
              <a:t>ワ</a:t>
            </a:r>
            <a:r>
              <a:rPr sz="1200" b="1" spc="74" err="1">
                <a:solidFill>
                  <a:srgbClr val="FFFFFF"/>
                </a:solidFill>
                <a:latin typeface="Microsoft JhengHei"/>
                <a:cs typeface="Microsoft JhengHei"/>
              </a:rPr>
              <a:t>ー</a:t>
            </a:r>
            <a:r>
              <a:rPr sz="1200" b="1" err="1">
                <a:solidFill>
                  <a:srgbClr val="FFFFFF"/>
                </a:solidFill>
                <a:latin typeface="Microsoft JhengHei"/>
                <a:cs typeface="Microsoft JhengHei"/>
              </a:rPr>
              <a:t>ク</a:t>
            </a:r>
            <a:endParaRPr sz="1200">
              <a:latin typeface="Microsoft JhengHei"/>
              <a:cs typeface="Microsoft JhengHei"/>
            </a:endParaRPr>
          </a:p>
        </p:txBody>
      </p:sp>
      <p:grpSp>
        <p:nvGrpSpPr>
          <p:cNvPr id="240" name="グループ化 239">
            <a:extLst>
              <a:ext uri="{FF2B5EF4-FFF2-40B4-BE49-F238E27FC236}">
                <a16:creationId xmlns:a16="http://schemas.microsoft.com/office/drawing/2014/main" id="{A2765DB1-A49B-443D-7921-888ABD246697}"/>
              </a:ext>
            </a:extLst>
          </p:cNvPr>
          <p:cNvGrpSpPr/>
          <p:nvPr/>
        </p:nvGrpSpPr>
        <p:grpSpPr>
          <a:xfrm>
            <a:off x="5763838" y="8625013"/>
            <a:ext cx="1322468" cy="629293"/>
            <a:chOff x="5573810" y="8707280"/>
            <a:chExt cx="1322469" cy="629294"/>
          </a:xfrm>
        </p:grpSpPr>
        <p:sp>
          <p:nvSpPr>
            <p:cNvPr id="135" name="object 143">
              <a:extLst>
                <a:ext uri="{FF2B5EF4-FFF2-40B4-BE49-F238E27FC236}">
                  <a16:creationId xmlns:a16="http://schemas.microsoft.com/office/drawing/2014/main" id="{48DD508F-3FAC-48A7-9A6D-4AFCCD40EF42}"/>
                </a:ext>
              </a:extLst>
            </p:cNvPr>
            <p:cNvSpPr/>
            <p:nvPr/>
          </p:nvSpPr>
          <p:spPr>
            <a:xfrm>
              <a:off x="5697159" y="8707280"/>
              <a:ext cx="1199120" cy="629294"/>
            </a:xfrm>
            <a:custGeom>
              <a:avLst/>
              <a:gdLst/>
              <a:ahLst/>
              <a:cxnLst/>
              <a:rect l="l" t="t" r="r" b="b"/>
              <a:pathLst>
                <a:path w="1230629" h="777875">
                  <a:moveTo>
                    <a:pt x="1158151" y="0"/>
                  </a:moveTo>
                  <a:lnTo>
                    <a:pt x="71996" y="0"/>
                  </a:lnTo>
                  <a:lnTo>
                    <a:pt x="44041" y="5680"/>
                  </a:lnTo>
                  <a:lnTo>
                    <a:pt x="21148" y="21148"/>
                  </a:lnTo>
                  <a:lnTo>
                    <a:pt x="5680" y="44041"/>
                  </a:lnTo>
                  <a:lnTo>
                    <a:pt x="0" y="71996"/>
                  </a:lnTo>
                  <a:lnTo>
                    <a:pt x="0" y="705789"/>
                  </a:lnTo>
                  <a:lnTo>
                    <a:pt x="5680" y="733744"/>
                  </a:lnTo>
                  <a:lnTo>
                    <a:pt x="21148" y="756637"/>
                  </a:lnTo>
                  <a:lnTo>
                    <a:pt x="44041" y="772105"/>
                  </a:lnTo>
                  <a:lnTo>
                    <a:pt x="71996" y="777786"/>
                  </a:lnTo>
                  <a:lnTo>
                    <a:pt x="1158151" y="777786"/>
                  </a:lnTo>
                  <a:lnTo>
                    <a:pt x="1186106" y="772105"/>
                  </a:lnTo>
                  <a:lnTo>
                    <a:pt x="1208998" y="756637"/>
                  </a:lnTo>
                  <a:lnTo>
                    <a:pt x="1224466" y="733744"/>
                  </a:lnTo>
                  <a:lnTo>
                    <a:pt x="1230147" y="705789"/>
                  </a:lnTo>
                  <a:lnTo>
                    <a:pt x="1230147" y="71996"/>
                  </a:lnTo>
                  <a:lnTo>
                    <a:pt x="1224466" y="44041"/>
                  </a:lnTo>
                  <a:lnTo>
                    <a:pt x="1208998" y="21148"/>
                  </a:lnTo>
                  <a:lnTo>
                    <a:pt x="1186106" y="5680"/>
                  </a:lnTo>
                  <a:lnTo>
                    <a:pt x="1158151" y="0"/>
                  </a:lnTo>
                  <a:close/>
                </a:path>
              </a:pathLst>
            </a:custGeom>
            <a:solidFill>
              <a:srgbClr val="EE7800"/>
            </a:solidFill>
          </p:spPr>
          <p:txBody>
            <a:bodyPr wrap="square" lIns="0" tIns="0" rIns="0" bIns="0" rtlCol="0"/>
            <a:lstStyle/>
            <a:p>
              <a:endParaRPr sz="1562"/>
            </a:p>
          </p:txBody>
        </p:sp>
        <p:sp>
          <p:nvSpPr>
            <p:cNvPr id="139" name="object 151">
              <a:extLst>
                <a:ext uri="{FF2B5EF4-FFF2-40B4-BE49-F238E27FC236}">
                  <a16:creationId xmlns:a16="http://schemas.microsoft.com/office/drawing/2014/main" id="{9BFC930A-14D5-4AB6-9A2B-401EFBFDCCD0}"/>
                </a:ext>
              </a:extLst>
            </p:cNvPr>
            <p:cNvSpPr/>
            <p:nvPr/>
          </p:nvSpPr>
          <p:spPr>
            <a:xfrm>
              <a:off x="5573810" y="8929917"/>
              <a:ext cx="234315" cy="142875"/>
            </a:xfrm>
            <a:custGeom>
              <a:avLst/>
              <a:gdLst/>
              <a:ahLst/>
              <a:cxnLst/>
              <a:rect l="l" t="t" r="r" b="b"/>
              <a:pathLst>
                <a:path w="234314" h="142875">
                  <a:moveTo>
                    <a:pt x="116878" y="0"/>
                  </a:moveTo>
                  <a:lnTo>
                    <a:pt x="0" y="71145"/>
                  </a:lnTo>
                  <a:lnTo>
                    <a:pt x="116878" y="142303"/>
                  </a:lnTo>
                  <a:lnTo>
                    <a:pt x="233756" y="71145"/>
                  </a:lnTo>
                  <a:lnTo>
                    <a:pt x="116878" y="0"/>
                  </a:lnTo>
                  <a:close/>
                </a:path>
              </a:pathLst>
            </a:custGeom>
            <a:solidFill>
              <a:srgbClr val="EE7800"/>
            </a:solidFill>
          </p:spPr>
          <p:txBody>
            <a:bodyPr wrap="square" lIns="0" tIns="0" rIns="0" bIns="0" rtlCol="0"/>
            <a:lstStyle/>
            <a:p>
              <a:endParaRPr sz="1562"/>
            </a:p>
          </p:txBody>
        </p:sp>
      </p:grpSp>
      <p:sp>
        <p:nvSpPr>
          <p:cNvPr id="138" name="object 150">
            <a:extLst>
              <a:ext uri="{FF2B5EF4-FFF2-40B4-BE49-F238E27FC236}">
                <a16:creationId xmlns:a16="http://schemas.microsoft.com/office/drawing/2014/main" id="{4C036D95-954C-484B-B8CE-EDD598DCFDB0}"/>
              </a:ext>
            </a:extLst>
          </p:cNvPr>
          <p:cNvSpPr/>
          <p:nvPr/>
        </p:nvSpPr>
        <p:spPr>
          <a:xfrm>
            <a:off x="3381025" y="8850828"/>
            <a:ext cx="234315" cy="142875"/>
          </a:xfrm>
          <a:custGeom>
            <a:avLst/>
            <a:gdLst/>
            <a:ahLst/>
            <a:cxnLst/>
            <a:rect l="l" t="t" r="r" b="b"/>
            <a:pathLst>
              <a:path w="234314" h="142875">
                <a:moveTo>
                  <a:pt x="116878" y="0"/>
                </a:moveTo>
                <a:lnTo>
                  <a:pt x="0" y="71145"/>
                </a:lnTo>
                <a:lnTo>
                  <a:pt x="116878" y="142303"/>
                </a:lnTo>
                <a:lnTo>
                  <a:pt x="233756" y="71145"/>
                </a:lnTo>
                <a:lnTo>
                  <a:pt x="116878" y="0"/>
                </a:lnTo>
                <a:close/>
              </a:path>
            </a:pathLst>
          </a:custGeom>
          <a:solidFill>
            <a:srgbClr val="22AC38"/>
          </a:solidFill>
        </p:spPr>
        <p:txBody>
          <a:bodyPr wrap="square" lIns="0" tIns="0" rIns="0" bIns="0" rtlCol="0"/>
          <a:lstStyle/>
          <a:p>
            <a:endParaRPr sz="1562"/>
          </a:p>
        </p:txBody>
      </p:sp>
      <p:sp>
        <p:nvSpPr>
          <p:cNvPr id="227" name="テキスト ボックス 226">
            <a:extLst>
              <a:ext uri="{FF2B5EF4-FFF2-40B4-BE49-F238E27FC236}">
                <a16:creationId xmlns:a16="http://schemas.microsoft.com/office/drawing/2014/main" id="{6B0B84F0-0D74-4D51-8C8B-F44D1312293F}"/>
              </a:ext>
            </a:extLst>
          </p:cNvPr>
          <p:cNvSpPr txBox="1"/>
          <p:nvPr/>
        </p:nvSpPr>
        <p:spPr>
          <a:xfrm>
            <a:off x="517663" y="384313"/>
            <a:ext cx="2626928" cy="461665"/>
          </a:xfrm>
          <a:prstGeom prst="rect">
            <a:avLst/>
          </a:prstGeom>
          <a:noFill/>
        </p:spPr>
        <p:txBody>
          <a:bodyPr wrap="square" rtlCol="0">
            <a:spAutoFit/>
          </a:bodyPr>
          <a:lstStyle/>
          <a:p>
            <a:r>
              <a:rPr lang="ja-JP" altLang="en-US" sz="2400" b="1">
                <a:solidFill>
                  <a:srgbClr val="0070C0"/>
                </a:solidFill>
                <a:latin typeface="メイリオ" panose="020B0604030504040204" pitchFamily="50" charset="-128"/>
                <a:ea typeface="メイリオ" panose="020B0604030504040204" pitchFamily="50" charset="-128"/>
              </a:rPr>
              <a:t>はじめに</a:t>
            </a:r>
          </a:p>
        </p:txBody>
      </p:sp>
      <p:cxnSp>
        <p:nvCxnSpPr>
          <p:cNvPr id="229" name="直線コネクタ 228">
            <a:extLst>
              <a:ext uri="{FF2B5EF4-FFF2-40B4-BE49-F238E27FC236}">
                <a16:creationId xmlns:a16="http://schemas.microsoft.com/office/drawing/2014/main" id="{D373F363-A21B-466C-BB30-EC192035B23F}"/>
              </a:ext>
            </a:extLst>
          </p:cNvPr>
          <p:cNvCxnSpPr>
            <a:cxnSpLocks/>
          </p:cNvCxnSpPr>
          <p:nvPr/>
        </p:nvCxnSpPr>
        <p:spPr>
          <a:xfrm>
            <a:off x="517664" y="842649"/>
            <a:ext cx="6546526"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テキスト ボックス 229">
            <a:extLst>
              <a:ext uri="{FF2B5EF4-FFF2-40B4-BE49-F238E27FC236}">
                <a16:creationId xmlns:a16="http://schemas.microsoft.com/office/drawing/2014/main" id="{BCFFC0A1-4188-4231-81C5-A81CA17EA290}"/>
              </a:ext>
            </a:extLst>
          </p:cNvPr>
          <p:cNvSpPr txBox="1"/>
          <p:nvPr/>
        </p:nvSpPr>
        <p:spPr>
          <a:xfrm>
            <a:off x="540389" y="986041"/>
            <a:ext cx="6586078" cy="646331"/>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事前学習で「何</a:t>
            </a:r>
            <a:r>
              <a:rPr lang="ja-JP" altLang="en-US" sz="1200" dirty="0" err="1">
                <a:latin typeface="BIZ UDPゴシック" panose="020B0400000000000000" pitchFamily="50" charset="-128"/>
                <a:ea typeface="BIZ UDPゴシック" panose="020B0400000000000000" pitchFamily="50" charset="-128"/>
              </a:rPr>
              <a:t>でだろう</a:t>
            </a:r>
            <a:r>
              <a:rPr lang="ja-JP" altLang="en-US" sz="1200">
                <a:latin typeface="BIZ UDPゴシック" panose="020B0400000000000000" pitchFamily="50" charset="-128"/>
                <a:ea typeface="BIZ UDPゴシック" panose="020B0400000000000000" pitchFamily="50" charset="-128"/>
              </a:rPr>
              <a:t>」と疑問を持つことから課題（問い）を見つけ、解決するための計画を立て、</a:t>
            </a:r>
          </a:p>
          <a:p>
            <a:r>
              <a:rPr lang="ja-JP" altLang="en-US" sz="1200" dirty="0">
                <a:latin typeface="BIZ UDPゴシック" panose="020B0400000000000000" pitchFamily="50" charset="-128"/>
                <a:ea typeface="BIZ UDPゴシック" panose="020B0400000000000000" pitchFamily="50" charset="-128"/>
              </a:rPr>
              <a:t>さらに学んできた知識や考え方、旅先で集めた情報から課題（問い）を解き明かしていき、自分だけの学びのノートを完成させましょう。</a:t>
            </a:r>
            <a:endParaRPr lang="en-US" altLang="ja-JP" sz="1200" dirty="0">
              <a:latin typeface="BIZ UDPゴシック" panose="020B0400000000000000" pitchFamily="50" charset="-128"/>
              <a:ea typeface="BIZ UDPゴシック" panose="020B0400000000000000" pitchFamily="50" charset="-128"/>
            </a:endParaRPr>
          </a:p>
        </p:txBody>
      </p:sp>
      <p:sp>
        <p:nvSpPr>
          <p:cNvPr id="137" name="object 149">
            <a:extLst>
              <a:ext uri="{FF2B5EF4-FFF2-40B4-BE49-F238E27FC236}">
                <a16:creationId xmlns:a16="http://schemas.microsoft.com/office/drawing/2014/main" id="{42DD48F4-F005-4BA5-88D4-BACC224DD1B2}"/>
              </a:ext>
            </a:extLst>
          </p:cNvPr>
          <p:cNvSpPr txBox="1"/>
          <p:nvPr/>
        </p:nvSpPr>
        <p:spPr>
          <a:xfrm>
            <a:off x="5918244" y="8828717"/>
            <a:ext cx="1247972" cy="201915"/>
          </a:xfrm>
          <a:prstGeom prst="rect">
            <a:avLst/>
          </a:prstGeom>
        </p:spPr>
        <p:txBody>
          <a:bodyPr vert="horz" wrap="square" lIns="0" tIns="12700" rIns="0" bIns="0" rtlCol="0">
            <a:spAutoFit/>
          </a:bodyPr>
          <a:lstStyle/>
          <a:p>
            <a:pPr marL="83176" marR="5079" indent="-71113">
              <a:lnSpc>
                <a:spcPct val="111100"/>
              </a:lnSpc>
              <a:spcBef>
                <a:spcPts val="100"/>
              </a:spcBef>
            </a:pPr>
            <a:r>
              <a:rPr sz="1200" b="1" spc="30" err="1">
                <a:solidFill>
                  <a:srgbClr val="FFFFFF"/>
                </a:solidFill>
                <a:latin typeface="Microsoft JhengHei"/>
                <a:cs typeface="Microsoft JhengHei"/>
              </a:rPr>
              <a:t>グ</a:t>
            </a:r>
            <a:r>
              <a:rPr sz="1200" b="1" spc="105" err="1">
                <a:solidFill>
                  <a:srgbClr val="FFFFFF"/>
                </a:solidFill>
                <a:latin typeface="Microsoft JhengHei"/>
                <a:cs typeface="Microsoft JhengHei"/>
              </a:rPr>
              <a:t>ル</a:t>
            </a:r>
            <a:r>
              <a:rPr sz="1200" b="1" spc="-105" err="1">
                <a:solidFill>
                  <a:srgbClr val="FFFFFF"/>
                </a:solidFill>
                <a:latin typeface="Microsoft JhengHei"/>
                <a:cs typeface="Microsoft JhengHei"/>
              </a:rPr>
              <a:t>ープ</a:t>
            </a:r>
            <a:r>
              <a:rPr sz="1200" b="1" spc="-105">
                <a:solidFill>
                  <a:srgbClr val="FFFFFF"/>
                </a:solidFill>
                <a:latin typeface="Microsoft JhengHei"/>
                <a:cs typeface="Microsoft JhengHei"/>
              </a:rPr>
              <a:t> </a:t>
            </a:r>
            <a:r>
              <a:rPr sz="1200" b="1" spc="45" err="1">
                <a:solidFill>
                  <a:srgbClr val="FFFFFF"/>
                </a:solidFill>
                <a:latin typeface="Microsoft JhengHei"/>
                <a:cs typeface="Microsoft JhengHei"/>
              </a:rPr>
              <a:t>ワ</a:t>
            </a:r>
            <a:r>
              <a:rPr sz="1200" b="1" spc="74" err="1">
                <a:solidFill>
                  <a:srgbClr val="FFFFFF"/>
                </a:solidFill>
                <a:latin typeface="Microsoft JhengHei"/>
                <a:cs typeface="Microsoft JhengHei"/>
              </a:rPr>
              <a:t>ー</a:t>
            </a:r>
            <a:r>
              <a:rPr sz="1200" b="1" err="1">
                <a:solidFill>
                  <a:srgbClr val="FFFFFF"/>
                </a:solidFill>
                <a:latin typeface="Microsoft JhengHei"/>
                <a:cs typeface="Microsoft JhengHei"/>
              </a:rPr>
              <a:t>ク</a:t>
            </a:r>
            <a:endParaRPr sz="1200">
              <a:latin typeface="Microsoft JhengHei"/>
              <a:cs typeface="Microsoft JhengHei"/>
            </a:endParaRPr>
          </a:p>
        </p:txBody>
      </p:sp>
      <p:pic>
        <p:nvPicPr>
          <p:cNvPr id="15" name="図 14">
            <a:extLst>
              <a:ext uri="{FF2B5EF4-FFF2-40B4-BE49-F238E27FC236}">
                <a16:creationId xmlns:a16="http://schemas.microsoft.com/office/drawing/2014/main" id="{A844DEBC-F108-C5E1-A3F7-C2D772925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9" y="8939369"/>
            <a:ext cx="1553277" cy="1375108"/>
          </a:xfrm>
          <a:prstGeom prst="rect">
            <a:avLst/>
          </a:prstGeom>
        </p:spPr>
      </p:pic>
      <p:pic>
        <p:nvPicPr>
          <p:cNvPr id="249" name="図 248">
            <a:extLst>
              <a:ext uri="{FF2B5EF4-FFF2-40B4-BE49-F238E27FC236}">
                <a16:creationId xmlns:a16="http://schemas.microsoft.com/office/drawing/2014/main" id="{A0D8AF64-8B2E-467F-0641-5DA5B3A9AD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289" y="8454365"/>
            <a:ext cx="973568" cy="905587"/>
          </a:xfrm>
          <a:prstGeom prst="rect">
            <a:avLst/>
          </a:prstGeom>
        </p:spPr>
      </p:pic>
      <p:pic>
        <p:nvPicPr>
          <p:cNvPr id="250" name="図 249">
            <a:extLst>
              <a:ext uri="{FF2B5EF4-FFF2-40B4-BE49-F238E27FC236}">
                <a16:creationId xmlns:a16="http://schemas.microsoft.com/office/drawing/2014/main" id="{0EE79AEE-8FC4-54F4-AD96-844C83FF01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130" y="8460949"/>
            <a:ext cx="993061" cy="923719"/>
          </a:xfrm>
          <a:prstGeom prst="rect">
            <a:avLst/>
          </a:prstGeom>
        </p:spPr>
      </p:pic>
      <p:grpSp>
        <p:nvGrpSpPr>
          <p:cNvPr id="4" name="グループ化 3">
            <a:extLst>
              <a:ext uri="{FF2B5EF4-FFF2-40B4-BE49-F238E27FC236}">
                <a16:creationId xmlns:a16="http://schemas.microsoft.com/office/drawing/2014/main" id="{6DBA3B02-D9C7-6B75-263F-1152AAB61C37}"/>
              </a:ext>
            </a:extLst>
          </p:cNvPr>
          <p:cNvGrpSpPr/>
          <p:nvPr/>
        </p:nvGrpSpPr>
        <p:grpSpPr>
          <a:xfrm>
            <a:off x="591244" y="1776831"/>
            <a:ext cx="6484793" cy="6354916"/>
            <a:chOff x="594417" y="1670691"/>
            <a:chExt cx="6484793" cy="6354916"/>
          </a:xfrm>
        </p:grpSpPr>
        <p:sp>
          <p:nvSpPr>
            <p:cNvPr id="13" name="正方形/長方形 12">
              <a:extLst>
                <a:ext uri="{FF2B5EF4-FFF2-40B4-BE49-F238E27FC236}">
                  <a16:creationId xmlns:a16="http://schemas.microsoft.com/office/drawing/2014/main" id="{3DEC26DE-8A12-C6AB-635B-21806BF5EA2A}"/>
                </a:ext>
              </a:extLst>
            </p:cNvPr>
            <p:cNvSpPr/>
            <p:nvPr/>
          </p:nvSpPr>
          <p:spPr>
            <a:xfrm>
              <a:off x="703575" y="5300662"/>
              <a:ext cx="1267251" cy="564549"/>
            </a:xfrm>
            <a:prstGeom prst="rect">
              <a:avLst/>
            </a:prstGeom>
            <a:solidFill>
              <a:srgbClr val="FF6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30" name="正方形/長方形 29">
              <a:extLst>
                <a:ext uri="{FF2B5EF4-FFF2-40B4-BE49-F238E27FC236}">
                  <a16:creationId xmlns:a16="http://schemas.microsoft.com/office/drawing/2014/main" id="{6D88B19F-A0FD-D6DF-E361-39345B961517}"/>
                </a:ext>
              </a:extLst>
            </p:cNvPr>
            <p:cNvSpPr/>
            <p:nvPr/>
          </p:nvSpPr>
          <p:spPr>
            <a:xfrm>
              <a:off x="709789" y="2392374"/>
              <a:ext cx="1265702" cy="2933436"/>
            </a:xfrm>
            <a:prstGeom prst="rect">
              <a:avLst/>
            </a:prstGeom>
            <a:solidFill>
              <a:srgbClr val="0054A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7" name="正方形/長方形 26">
              <a:extLst>
                <a:ext uri="{FF2B5EF4-FFF2-40B4-BE49-F238E27FC236}">
                  <a16:creationId xmlns:a16="http://schemas.microsoft.com/office/drawing/2014/main" id="{03792E19-8E56-03D4-F6DF-61DF9C77A6A6}"/>
                </a:ext>
              </a:extLst>
            </p:cNvPr>
            <p:cNvSpPr/>
            <p:nvPr/>
          </p:nvSpPr>
          <p:spPr>
            <a:xfrm>
              <a:off x="700221" y="5865214"/>
              <a:ext cx="1270606" cy="2140209"/>
            </a:xfrm>
            <a:prstGeom prst="rect">
              <a:avLst/>
            </a:prstGeom>
            <a:solidFill>
              <a:srgbClr val="01A13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 name="正方形/長方形 1">
              <a:extLst>
                <a:ext uri="{FF2B5EF4-FFF2-40B4-BE49-F238E27FC236}">
                  <a16:creationId xmlns:a16="http://schemas.microsoft.com/office/drawing/2014/main" id="{98A878A0-A75D-0CB7-0ADA-0D429E834874}"/>
                </a:ext>
              </a:extLst>
            </p:cNvPr>
            <p:cNvSpPr/>
            <p:nvPr/>
          </p:nvSpPr>
          <p:spPr>
            <a:xfrm>
              <a:off x="706490" y="1684828"/>
              <a:ext cx="6263562" cy="712817"/>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6" name="正方形/長方形 25">
              <a:extLst>
                <a:ext uri="{FF2B5EF4-FFF2-40B4-BE49-F238E27FC236}">
                  <a16:creationId xmlns:a16="http://schemas.microsoft.com/office/drawing/2014/main" id="{A252AC59-4068-D6CE-2972-54CC76046201}"/>
                </a:ext>
              </a:extLst>
            </p:cNvPr>
            <p:cNvSpPr/>
            <p:nvPr/>
          </p:nvSpPr>
          <p:spPr>
            <a:xfrm>
              <a:off x="703575" y="1670691"/>
              <a:ext cx="6266477" cy="634616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cxnSp>
          <p:nvCxnSpPr>
            <p:cNvPr id="43" name="直線コネクタ 42">
              <a:extLst>
                <a:ext uri="{FF2B5EF4-FFF2-40B4-BE49-F238E27FC236}">
                  <a16:creationId xmlns:a16="http://schemas.microsoft.com/office/drawing/2014/main" id="{0F33A13A-0669-9841-E5A2-82768D3DDB10}"/>
                </a:ext>
              </a:extLst>
            </p:cNvPr>
            <p:cNvCxnSpPr>
              <a:cxnSpLocks/>
            </p:cNvCxnSpPr>
            <p:nvPr/>
          </p:nvCxnSpPr>
          <p:spPr>
            <a:xfrm flipV="1">
              <a:off x="699917" y="2031898"/>
              <a:ext cx="6270135" cy="75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370B6E2A-070A-8D78-3317-9FC7C5848A43}"/>
                </a:ext>
              </a:extLst>
            </p:cNvPr>
            <p:cNvSpPr txBox="1"/>
            <p:nvPr/>
          </p:nvSpPr>
          <p:spPr>
            <a:xfrm>
              <a:off x="2082119" y="2095563"/>
              <a:ext cx="1591909" cy="230832"/>
            </a:xfrm>
            <a:prstGeom prst="rect">
              <a:avLst/>
            </a:prstGeom>
            <a:noFill/>
          </p:spPr>
          <p:txBody>
            <a:bodyPr wrap="square" rtlCol="0">
              <a:spAutoFit/>
            </a:bodyPr>
            <a:lstStyle/>
            <a:p>
              <a:pPr algn="ctr"/>
              <a:r>
                <a:rPr lang="ja-JP" altLang="en-US" sz="900" b="1">
                  <a:solidFill>
                    <a:schemeClr val="bg1"/>
                  </a:solidFill>
                </a:rPr>
                <a:t>テーマ</a:t>
              </a:r>
              <a:endParaRPr lang="en-US" altLang="ja-JP" sz="900" b="1">
                <a:solidFill>
                  <a:schemeClr val="bg1"/>
                </a:solidFill>
              </a:endParaRPr>
            </a:p>
          </p:txBody>
        </p:sp>
        <p:sp>
          <p:nvSpPr>
            <p:cNvPr id="48" name="テキスト ボックス 47">
              <a:extLst>
                <a:ext uri="{FF2B5EF4-FFF2-40B4-BE49-F238E27FC236}">
                  <a16:creationId xmlns:a16="http://schemas.microsoft.com/office/drawing/2014/main" id="{710263AB-01E5-B472-CC38-9CF90403F520}"/>
                </a:ext>
              </a:extLst>
            </p:cNvPr>
            <p:cNvSpPr txBox="1"/>
            <p:nvPr/>
          </p:nvSpPr>
          <p:spPr>
            <a:xfrm>
              <a:off x="4312132" y="2101466"/>
              <a:ext cx="1591909" cy="230832"/>
            </a:xfrm>
            <a:prstGeom prst="rect">
              <a:avLst/>
            </a:prstGeom>
            <a:noFill/>
          </p:spPr>
          <p:txBody>
            <a:bodyPr wrap="square" rtlCol="0">
              <a:spAutoFit/>
            </a:bodyPr>
            <a:lstStyle/>
            <a:p>
              <a:pPr algn="ctr"/>
              <a:r>
                <a:rPr lang="ja-JP" altLang="en-US" sz="900" b="1">
                  <a:solidFill>
                    <a:schemeClr val="bg1"/>
                  </a:solidFill>
                </a:rPr>
                <a:t>内容</a:t>
              </a:r>
              <a:endParaRPr lang="en-US" altLang="ja-JP" sz="900" b="1">
                <a:solidFill>
                  <a:schemeClr val="bg1"/>
                </a:solidFill>
              </a:endParaRPr>
            </a:p>
          </p:txBody>
        </p:sp>
        <p:sp>
          <p:nvSpPr>
            <p:cNvPr id="49" name="テキスト ボックス 48">
              <a:extLst>
                <a:ext uri="{FF2B5EF4-FFF2-40B4-BE49-F238E27FC236}">
                  <a16:creationId xmlns:a16="http://schemas.microsoft.com/office/drawing/2014/main" id="{036A3D04-B5A6-1B8C-A480-273A38CC801F}"/>
                </a:ext>
              </a:extLst>
            </p:cNvPr>
            <p:cNvSpPr txBox="1"/>
            <p:nvPr/>
          </p:nvSpPr>
          <p:spPr>
            <a:xfrm>
              <a:off x="6305348" y="2098624"/>
              <a:ext cx="773862" cy="230832"/>
            </a:xfrm>
            <a:prstGeom prst="rect">
              <a:avLst/>
            </a:prstGeom>
            <a:noFill/>
          </p:spPr>
          <p:txBody>
            <a:bodyPr wrap="square" rtlCol="0">
              <a:spAutoFit/>
            </a:bodyPr>
            <a:lstStyle/>
            <a:p>
              <a:pPr algn="ctr"/>
              <a:r>
                <a:rPr lang="ja-JP" altLang="en-US" sz="900" b="1">
                  <a:solidFill>
                    <a:schemeClr val="bg1"/>
                  </a:solidFill>
                </a:rPr>
                <a:t>ページ</a:t>
              </a:r>
              <a:endParaRPr lang="en-US" altLang="ja-JP" sz="900" b="1">
                <a:solidFill>
                  <a:schemeClr val="bg1"/>
                </a:solidFill>
              </a:endParaRPr>
            </a:p>
          </p:txBody>
        </p:sp>
        <p:cxnSp>
          <p:nvCxnSpPr>
            <p:cNvPr id="50" name="直線コネクタ 49">
              <a:extLst>
                <a:ext uri="{FF2B5EF4-FFF2-40B4-BE49-F238E27FC236}">
                  <a16:creationId xmlns:a16="http://schemas.microsoft.com/office/drawing/2014/main" id="{BD2E7783-3B2F-53CF-EB87-55F9A01FA459}"/>
                </a:ext>
              </a:extLst>
            </p:cNvPr>
            <p:cNvCxnSpPr>
              <a:cxnSpLocks/>
            </p:cNvCxnSpPr>
            <p:nvPr/>
          </p:nvCxnSpPr>
          <p:spPr>
            <a:xfrm>
              <a:off x="6334131"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07DD75-4C18-C021-8732-B7D7753963B6}"/>
                </a:ext>
              </a:extLst>
            </p:cNvPr>
            <p:cNvCxnSpPr>
              <a:cxnSpLocks/>
            </p:cNvCxnSpPr>
            <p:nvPr/>
          </p:nvCxnSpPr>
          <p:spPr>
            <a:xfrm>
              <a:off x="3769335"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108B49A-4A63-A713-A45E-0D43625BFFFC}"/>
                </a:ext>
              </a:extLst>
            </p:cNvPr>
            <p:cNvCxnSpPr>
              <a:cxnSpLocks/>
            </p:cNvCxnSpPr>
            <p:nvPr/>
          </p:nvCxnSpPr>
          <p:spPr>
            <a:xfrm>
              <a:off x="1955586"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3F7E63F-E1BC-C9F0-2122-6C36E24B650B}"/>
                </a:ext>
              </a:extLst>
            </p:cNvPr>
            <p:cNvCxnSpPr>
              <a:cxnSpLocks/>
            </p:cNvCxnSpPr>
            <p:nvPr/>
          </p:nvCxnSpPr>
          <p:spPr>
            <a:xfrm>
              <a:off x="1183426" y="2046190"/>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B106C02-AB8B-9406-1803-5DEA561C508C}"/>
                </a:ext>
              </a:extLst>
            </p:cNvPr>
            <p:cNvSpPr txBox="1"/>
            <p:nvPr/>
          </p:nvSpPr>
          <p:spPr>
            <a:xfrm>
              <a:off x="594417" y="2111959"/>
              <a:ext cx="736168" cy="230832"/>
            </a:xfrm>
            <a:prstGeom prst="rect">
              <a:avLst/>
            </a:prstGeom>
            <a:noFill/>
          </p:spPr>
          <p:txBody>
            <a:bodyPr wrap="square" rtlCol="0">
              <a:spAutoFit/>
            </a:bodyPr>
            <a:lstStyle/>
            <a:p>
              <a:pPr algn="ctr"/>
              <a:r>
                <a:rPr lang="ja-JP" altLang="en-US" sz="900" b="1">
                  <a:solidFill>
                    <a:schemeClr val="bg1"/>
                  </a:solidFill>
                </a:rPr>
                <a:t>ステップ</a:t>
              </a:r>
              <a:endParaRPr lang="en-US" altLang="ja-JP" sz="900" b="1">
                <a:solidFill>
                  <a:schemeClr val="bg1"/>
                </a:solidFill>
              </a:endParaRPr>
            </a:p>
          </p:txBody>
        </p:sp>
        <p:sp>
          <p:nvSpPr>
            <p:cNvPr id="61" name="テキスト ボックス 60">
              <a:extLst>
                <a:ext uri="{FF2B5EF4-FFF2-40B4-BE49-F238E27FC236}">
                  <a16:creationId xmlns:a16="http://schemas.microsoft.com/office/drawing/2014/main" id="{2C57A226-86CC-D6A0-FF7E-17FC699A3CBE}"/>
                </a:ext>
              </a:extLst>
            </p:cNvPr>
            <p:cNvSpPr txBox="1"/>
            <p:nvPr/>
          </p:nvSpPr>
          <p:spPr>
            <a:xfrm>
              <a:off x="1205137" y="2111959"/>
              <a:ext cx="736168" cy="230832"/>
            </a:xfrm>
            <a:prstGeom prst="rect">
              <a:avLst/>
            </a:prstGeom>
            <a:noFill/>
          </p:spPr>
          <p:txBody>
            <a:bodyPr wrap="square" rtlCol="0">
              <a:spAutoFit/>
            </a:bodyPr>
            <a:lstStyle/>
            <a:p>
              <a:pPr algn="ctr"/>
              <a:r>
                <a:rPr lang="ja-JP" altLang="en-US" sz="900" b="1">
                  <a:solidFill>
                    <a:schemeClr val="bg1"/>
                  </a:solidFill>
                </a:rPr>
                <a:t>章</a:t>
              </a:r>
              <a:endParaRPr lang="en-US" altLang="ja-JP" sz="900" b="1">
                <a:solidFill>
                  <a:schemeClr val="bg1"/>
                </a:solidFill>
              </a:endParaRPr>
            </a:p>
          </p:txBody>
        </p:sp>
        <p:sp>
          <p:nvSpPr>
            <p:cNvPr id="7" name="テキスト ボックス 6">
              <a:extLst>
                <a:ext uri="{FF2B5EF4-FFF2-40B4-BE49-F238E27FC236}">
                  <a16:creationId xmlns:a16="http://schemas.microsoft.com/office/drawing/2014/main" id="{8AA4E610-F2D5-09D3-DB3F-5543486A6901}"/>
                </a:ext>
              </a:extLst>
            </p:cNvPr>
            <p:cNvSpPr txBox="1"/>
            <p:nvPr/>
          </p:nvSpPr>
          <p:spPr>
            <a:xfrm>
              <a:off x="724976" y="1705375"/>
              <a:ext cx="6270135" cy="276999"/>
            </a:xfrm>
            <a:prstGeom prst="rect">
              <a:avLst/>
            </a:prstGeom>
            <a:noFill/>
          </p:spPr>
          <p:txBody>
            <a:bodyPr wrap="square" rtlCol="0">
              <a:spAutoFit/>
            </a:bodyPr>
            <a:lstStyle/>
            <a:p>
              <a:pPr algn="ctr"/>
              <a:r>
                <a:rPr lang="ja-JP" altLang="en-US" sz="1200" b="1" dirty="0">
                  <a:solidFill>
                    <a:schemeClr val="bg1"/>
                  </a:solidFill>
                </a:rPr>
                <a:t>修学旅行学習ノート</a:t>
              </a:r>
              <a:endParaRPr lang="en-US" altLang="ja-JP" sz="1200" b="1" dirty="0">
                <a:solidFill>
                  <a:schemeClr val="bg1"/>
                </a:solidFill>
              </a:endParaRPr>
            </a:p>
          </p:txBody>
        </p:sp>
        <p:graphicFrame>
          <p:nvGraphicFramePr>
            <p:cNvPr id="8" name="オブジェクト 7">
              <a:extLst>
                <a:ext uri="{FF2B5EF4-FFF2-40B4-BE49-F238E27FC236}">
                  <a16:creationId xmlns:a16="http://schemas.microsoft.com/office/drawing/2014/main" id="{74589E32-D642-4103-352A-98A571993FCA}"/>
                </a:ext>
              </a:extLst>
            </p:cNvPr>
            <p:cNvGraphicFramePr>
              <a:graphicFrameLocks noChangeAspect="1"/>
            </p:cNvGraphicFramePr>
            <p:nvPr/>
          </p:nvGraphicFramePr>
          <p:xfrm>
            <a:off x="707195" y="2402249"/>
            <a:ext cx="6266111" cy="5623358"/>
          </p:xfrm>
          <a:graphic>
            <a:graphicData uri="http://schemas.openxmlformats.org/presentationml/2006/ole">
              <mc:AlternateContent xmlns:mc="http://schemas.openxmlformats.org/markup-compatibility/2006">
                <mc:Choice xmlns:v="urn:schemas-microsoft-com:vml" Requires="v">
                  <p:oleObj name="Worksheet" r:id="rId7" imgW="5467250" imgH="4905224" progId="Excel.Sheet.12">
                    <p:embed/>
                  </p:oleObj>
                </mc:Choice>
                <mc:Fallback>
                  <p:oleObj name="Worksheet" r:id="rId7" imgW="5467250" imgH="4905224" progId="Excel.Sheet.12">
                    <p:embed/>
                    <p:pic>
                      <p:nvPicPr>
                        <p:cNvPr id="8" name="オブジェクト 7">
                          <a:extLst>
                            <a:ext uri="{FF2B5EF4-FFF2-40B4-BE49-F238E27FC236}">
                              <a16:creationId xmlns:a16="http://schemas.microsoft.com/office/drawing/2014/main" id="{74589E32-D642-4103-352A-98A571993FCA}"/>
                            </a:ext>
                          </a:extLst>
                        </p:cNvPr>
                        <p:cNvPicPr/>
                        <p:nvPr/>
                      </p:nvPicPr>
                      <p:blipFill>
                        <a:blip r:embed="rId8"/>
                        <a:stretch>
                          <a:fillRect/>
                        </a:stretch>
                      </p:blipFill>
                      <p:spPr>
                        <a:xfrm>
                          <a:off x="707195" y="2402249"/>
                          <a:ext cx="6266111" cy="5623358"/>
                        </a:xfrm>
                        <a:prstGeom prst="rect">
                          <a:avLst/>
                        </a:prstGeom>
                      </p:spPr>
                    </p:pic>
                  </p:oleObj>
                </mc:Fallback>
              </mc:AlternateContent>
            </a:graphicData>
          </a:graphic>
        </p:graphicFrame>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背景パターン&#10;&#10;自動的に生成された説明">
            <a:extLst>
              <a:ext uri="{FF2B5EF4-FFF2-40B4-BE49-F238E27FC236}">
                <a16:creationId xmlns:a16="http://schemas.microsoft.com/office/drawing/2014/main" id="{326279C5-7B72-02B8-1D2D-090333109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66" y="210100"/>
            <a:ext cx="7022592" cy="1485900"/>
          </a:xfrm>
          <a:prstGeom prst="rect">
            <a:avLst/>
          </a:prstGeom>
        </p:spPr>
      </p:pic>
      <p:sp>
        <p:nvSpPr>
          <p:cNvPr id="6" name="object 6"/>
          <p:cNvSpPr txBox="1"/>
          <p:nvPr/>
        </p:nvSpPr>
        <p:spPr>
          <a:xfrm>
            <a:off x="365080" y="1809166"/>
            <a:ext cx="6630034"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２つの半島と個性あふれる離島を持つ鹿児島県。「鹿児島」と聞いて皆さんはまず何をイメージしますか？「鹿児島ってどんなところ？」まずはここからスタートして旅行先のイメージをふくらませてみましょう。ここでは、何も調べずに自由な発想で考えましょう。</a:t>
            </a:r>
            <a:endParaRPr lang="en-US" altLang="ja-JP" sz="1200">
              <a:latin typeface="Meiryo UI" panose="020B0604030504040204" pitchFamily="50" charset="-128"/>
              <a:ea typeface="Meiryo UI" panose="020B0604030504040204" pitchFamily="50" charset="-128"/>
              <a:cs typeface="Microsoft JhengHei"/>
            </a:endParaRPr>
          </a:p>
        </p:txBody>
      </p:sp>
      <p:sp>
        <p:nvSpPr>
          <p:cNvPr id="9" name="object 9"/>
          <p:cNvSpPr txBox="1"/>
          <p:nvPr/>
        </p:nvSpPr>
        <p:spPr>
          <a:xfrm>
            <a:off x="584195" y="4251559"/>
            <a:ext cx="5506685" cy="223716"/>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spc="100">
                <a:solidFill>
                  <a:srgbClr val="221815"/>
                </a:solidFill>
                <a:latin typeface="Meiryo UI" panose="020B0604030504040204" pitchFamily="50" charset="-128"/>
                <a:ea typeface="Meiryo UI" panose="020B0604030504040204" pitchFamily="50" charset="-128"/>
                <a:cs typeface="Microsoft JhengHei"/>
              </a:rPr>
              <a:t>まずは自分なりの鹿児島のイメージについて思いつくものをどんどん書き出してみよう。</a:t>
            </a:r>
            <a:endParaRPr lang="ja-JP" altLang="en-US" sz="1100">
              <a:latin typeface="Meiryo UI" panose="020B0604030504040204" pitchFamily="50" charset="-128"/>
              <a:ea typeface="Meiryo UI" panose="020B0604030504040204" pitchFamily="50" charset="-128"/>
              <a:cs typeface="Microsoft JhengHei"/>
            </a:endParaRPr>
          </a:p>
        </p:txBody>
      </p:sp>
      <p:sp>
        <p:nvSpPr>
          <p:cNvPr id="12" name="object 12"/>
          <p:cNvSpPr txBox="1"/>
          <p:nvPr/>
        </p:nvSpPr>
        <p:spPr>
          <a:xfrm>
            <a:off x="1599524" y="824736"/>
            <a:ext cx="4270375"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600" b="1">
                <a:solidFill>
                  <a:schemeClr val="bg1"/>
                </a:solidFill>
                <a:latin typeface="Microsoft JhengHei"/>
                <a:cs typeface="Microsoft JhengHei"/>
              </a:rPr>
              <a:t>鹿児島を知ろう</a:t>
            </a:r>
            <a:endParaRPr sz="3600" b="1">
              <a:solidFill>
                <a:schemeClr val="bg1"/>
              </a:solidFill>
              <a:latin typeface="Microsoft JhengHei"/>
              <a:cs typeface="Microsoft JhengHei"/>
            </a:endParaRPr>
          </a:p>
        </p:txBody>
      </p:sp>
      <p:sp>
        <p:nvSpPr>
          <p:cNvPr id="18" name="object 18"/>
          <p:cNvSpPr txBox="1"/>
          <p:nvPr/>
        </p:nvSpPr>
        <p:spPr>
          <a:xfrm>
            <a:off x="572367" y="7589885"/>
            <a:ext cx="6470829" cy="182101"/>
          </a:xfrm>
          <a:prstGeom prst="rect">
            <a:avLst/>
          </a:prstGeom>
        </p:spPr>
        <p:txBody>
          <a:bodyPr vert="horz" wrap="square" lIns="0" tIns="12700" rIns="0" bIns="0" rtlCol="0">
            <a:spAutoFit/>
          </a:bodyPr>
          <a:lstStyle/>
          <a:p>
            <a:pPr marL="12699">
              <a:spcBef>
                <a:spcPts val="100"/>
              </a:spcBef>
            </a:pPr>
            <a:r>
              <a:rPr lang="ja-JP" altLang="en-US" sz="1100">
                <a:latin typeface="Meiryo UI" panose="020B0604030504040204" pitchFamily="50" charset="-128"/>
                <a:ea typeface="Meiryo UI" panose="020B0604030504040204" pitchFamily="50" charset="-128"/>
                <a:cs typeface="Microsoft JhengHei"/>
              </a:rPr>
              <a:t>今回の訪問する場所にどんなイメージがありますか？思いつくものをどんどん書き出してイメージを広げていきましょう。</a:t>
            </a:r>
            <a:endParaRPr sz="1100">
              <a:latin typeface="Meiryo UI" panose="020B0604030504040204" pitchFamily="50" charset="-128"/>
              <a:ea typeface="Meiryo UI" panose="020B0604030504040204" pitchFamily="50" charset="-128"/>
              <a:cs typeface="Microsoft JhengHei"/>
            </a:endParaRPr>
          </a:p>
        </p:txBody>
      </p:sp>
      <p:sp>
        <p:nvSpPr>
          <p:cNvPr id="19" name="object 19"/>
          <p:cNvSpPr/>
          <p:nvPr/>
        </p:nvSpPr>
        <p:spPr>
          <a:xfrm>
            <a:off x="565446" y="367556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20" name="object 20"/>
          <p:cNvSpPr txBox="1"/>
          <p:nvPr/>
        </p:nvSpPr>
        <p:spPr>
          <a:xfrm>
            <a:off x="1075486" y="3757822"/>
            <a:ext cx="5266689" cy="253211"/>
          </a:xfrm>
          <a:prstGeom prst="rect">
            <a:avLst/>
          </a:prstGeom>
        </p:spPr>
        <p:txBody>
          <a:bodyPr vert="horz" wrap="square" lIns="0" tIns="12700" rIns="0" bIns="0" rtlCol="0">
            <a:spAutoFit/>
          </a:bodyPr>
          <a:lstStyle/>
          <a:p>
            <a:pPr marL="12699">
              <a:spcBef>
                <a:spcPts val="10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鹿児島のイメージを書き出してみよう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grpSp>
        <p:nvGrpSpPr>
          <p:cNvPr id="21" name="object 21"/>
          <p:cNvGrpSpPr/>
          <p:nvPr/>
        </p:nvGrpSpPr>
        <p:grpSpPr>
          <a:xfrm>
            <a:off x="315596" y="3567568"/>
            <a:ext cx="684530" cy="684530"/>
            <a:chOff x="470152" y="3076730"/>
            <a:chExt cx="684530" cy="684530"/>
          </a:xfrm>
        </p:grpSpPr>
        <p:sp>
          <p:nvSpPr>
            <p:cNvPr id="22" name="object 22"/>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23" name="object 23"/>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24" name="object 24"/>
          <p:cNvSpPr txBox="1"/>
          <p:nvPr/>
        </p:nvSpPr>
        <p:spPr>
          <a:xfrm>
            <a:off x="568628" y="3716923"/>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
        <p:nvSpPr>
          <p:cNvPr id="35" name="object 35"/>
          <p:cNvSpPr/>
          <p:nvPr/>
        </p:nvSpPr>
        <p:spPr>
          <a:xfrm>
            <a:off x="572364" y="6968925"/>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36" name="object 36"/>
          <p:cNvSpPr txBox="1"/>
          <p:nvPr/>
        </p:nvSpPr>
        <p:spPr>
          <a:xfrm>
            <a:off x="1082401" y="7051182"/>
            <a:ext cx="5857028" cy="253211"/>
          </a:xfrm>
          <a:prstGeom prst="rect">
            <a:avLst/>
          </a:prstGeom>
        </p:spPr>
        <p:txBody>
          <a:bodyPr vert="horz" wrap="square" lIns="0" tIns="12700" rIns="0" bIns="0" rtlCol="0">
            <a:spAutoFit/>
          </a:bodyPr>
          <a:lstStyle/>
          <a:p>
            <a:pPr marL="12699">
              <a:spcBef>
                <a:spcPts val="10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今回訪問する場所に対するイメージを書き出してみよう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grpSp>
        <p:nvGrpSpPr>
          <p:cNvPr id="37" name="object 37"/>
          <p:cNvGrpSpPr/>
          <p:nvPr/>
        </p:nvGrpSpPr>
        <p:grpSpPr>
          <a:xfrm>
            <a:off x="313440" y="6829497"/>
            <a:ext cx="684530" cy="684530"/>
            <a:chOff x="470152" y="6778945"/>
            <a:chExt cx="684530" cy="684530"/>
          </a:xfrm>
        </p:grpSpPr>
        <p:sp>
          <p:nvSpPr>
            <p:cNvPr id="38" name="object 38"/>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39" name="object 39"/>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40" name="object 40"/>
          <p:cNvSpPr txBox="1"/>
          <p:nvPr/>
        </p:nvSpPr>
        <p:spPr>
          <a:xfrm>
            <a:off x="575546" y="7010283"/>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sp>
        <p:nvSpPr>
          <p:cNvPr id="69" name="object 69"/>
          <p:cNvSpPr/>
          <p:nvPr/>
        </p:nvSpPr>
        <p:spPr>
          <a:xfrm>
            <a:off x="7167245" y="10337567"/>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95" name="正方形/長方形 94">
            <a:extLst>
              <a:ext uri="{FF2B5EF4-FFF2-40B4-BE49-F238E27FC236}">
                <a16:creationId xmlns:a16="http://schemas.microsoft.com/office/drawing/2014/main" id="{2E151969-F371-4CAE-88A6-F13FCC8930A0}"/>
              </a:ext>
            </a:extLst>
          </p:cNvPr>
          <p:cNvSpPr/>
          <p:nvPr/>
        </p:nvSpPr>
        <p:spPr>
          <a:xfrm>
            <a:off x="524289" y="4688586"/>
            <a:ext cx="6470829" cy="1978809"/>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96" name="正方形/長方形 95">
            <a:extLst>
              <a:ext uri="{FF2B5EF4-FFF2-40B4-BE49-F238E27FC236}">
                <a16:creationId xmlns:a16="http://schemas.microsoft.com/office/drawing/2014/main" id="{3D73DE72-67F7-4CF1-BCCD-F4DDEB5D71BE}"/>
              </a:ext>
            </a:extLst>
          </p:cNvPr>
          <p:cNvSpPr/>
          <p:nvPr/>
        </p:nvSpPr>
        <p:spPr>
          <a:xfrm>
            <a:off x="472477" y="8053344"/>
            <a:ext cx="6524471" cy="2019532"/>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 name="吹き出し: 角を丸めた四角形 9">
            <a:extLst>
              <a:ext uri="{FF2B5EF4-FFF2-40B4-BE49-F238E27FC236}">
                <a16:creationId xmlns:a16="http://schemas.microsoft.com/office/drawing/2014/main" id="{9FA8444C-09FF-467C-A07C-82AB4D87BCBA}"/>
              </a:ext>
            </a:extLst>
          </p:cNvPr>
          <p:cNvSpPr/>
          <p:nvPr/>
        </p:nvSpPr>
        <p:spPr>
          <a:xfrm>
            <a:off x="1032525" y="2725259"/>
            <a:ext cx="4275658" cy="842840"/>
          </a:xfrm>
          <a:prstGeom prst="wedgeRoundRectCallout">
            <a:avLst>
              <a:gd name="adj1" fmla="val 62335"/>
              <a:gd name="adj2" fmla="val -22076"/>
              <a:gd name="adj3" fmla="val 16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 name="object 12">
            <a:extLst>
              <a:ext uri="{FF2B5EF4-FFF2-40B4-BE49-F238E27FC236}">
                <a16:creationId xmlns:a16="http://schemas.microsoft.com/office/drawing/2014/main" id="{782C95E1-9C76-93E0-5E5A-DFD66E8C2262}"/>
              </a:ext>
            </a:extLst>
          </p:cNvPr>
          <p:cNvSpPr/>
          <p:nvPr/>
        </p:nvSpPr>
        <p:spPr>
          <a:xfrm>
            <a:off x="-520" y="384989"/>
            <a:ext cx="1562100" cy="821690"/>
          </a:xfrm>
          <a:custGeom>
            <a:avLst/>
            <a:gdLst/>
            <a:ahLst/>
            <a:cxnLst/>
            <a:rect l="l" t="t" r="r" b="b"/>
            <a:pathLst>
              <a:path w="1562100" h="821690">
                <a:moveTo>
                  <a:pt x="1453859" y="0"/>
                </a:moveTo>
                <a:lnTo>
                  <a:pt x="0" y="0"/>
                </a:lnTo>
                <a:lnTo>
                  <a:pt x="0" y="821499"/>
                </a:lnTo>
                <a:lnTo>
                  <a:pt x="1453859" y="821499"/>
                </a:lnTo>
                <a:lnTo>
                  <a:pt x="1495899" y="813012"/>
                </a:lnTo>
                <a:lnTo>
                  <a:pt x="1530228" y="789868"/>
                </a:lnTo>
                <a:lnTo>
                  <a:pt x="1553373" y="755539"/>
                </a:lnTo>
                <a:lnTo>
                  <a:pt x="1561859" y="713498"/>
                </a:lnTo>
                <a:lnTo>
                  <a:pt x="1561859" y="108000"/>
                </a:lnTo>
                <a:lnTo>
                  <a:pt x="1553373" y="65960"/>
                </a:lnTo>
                <a:lnTo>
                  <a:pt x="1530228" y="31630"/>
                </a:lnTo>
                <a:lnTo>
                  <a:pt x="1495899" y="8486"/>
                </a:lnTo>
                <a:lnTo>
                  <a:pt x="1453859" y="0"/>
                </a:lnTo>
                <a:close/>
              </a:path>
            </a:pathLst>
          </a:custGeom>
          <a:noFill/>
        </p:spPr>
        <p:txBody>
          <a:bodyPr wrap="square" lIns="0" tIns="0" rIns="0" bIns="0" rtlCol="0"/>
          <a:lstStyle/>
          <a:p>
            <a:endParaRPr sz="1562"/>
          </a:p>
        </p:txBody>
      </p:sp>
      <p:sp>
        <p:nvSpPr>
          <p:cNvPr id="42" name="object 42"/>
          <p:cNvSpPr txBox="1"/>
          <p:nvPr/>
        </p:nvSpPr>
        <p:spPr>
          <a:xfrm>
            <a:off x="280163" y="554525"/>
            <a:ext cx="1113262" cy="782202"/>
          </a:xfrm>
          <a:prstGeom prst="rect">
            <a:avLst/>
          </a:prstGeom>
        </p:spPr>
        <p:txBody>
          <a:bodyPr vert="horz" wrap="square" lIns="0" tIns="12700" rIns="0" bIns="0" rtlCol="0">
            <a:spAutoFit/>
          </a:bodyPr>
          <a:lstStyle/>
          <a:p>
            <a:pPr marL="38096">
              <a:spcBef>
                <a:spcPts val="100"/>
              </a:spcBef>
            </a:pPr>
            <a:r>
              <a:rPr sz="1562" b="1">
                <a:solidFill>
                  <a:schemeClr val="bg1"/>
                </a:solidFill>
                <a:latin typeface="Microsoft JhengHei"/>
                <a:cs typeface="Microsoft JhengHei"/>
              </a:rPr>
              <a:t>第</a:t>
            </a:r>
            <a:r>
              <a:rPr sz="1562" b="1" spc="175">
                <a:solidFill>
                  <a:schemeClr val="bg1"/>
                </a:solidFill>
                <a:latin typeface="Microsoft JhengHei"/>
                <a:cs typeface="Microsoft JhengHei"/>
              </a:rPr>
              <a:t> </a:t>
            </a:r>
            <a:r>
              <a:rPr sz="7499" b="1" spc="562" baseline="-15000">
                <a:solidFill>
                  <a:schemeClr val="bg1"/>
                </a:solidFill>
                <a:latin typeface="Arial"/>
                <a:cs typeface="Arial"/>
              </a:rPr>
              <a:t>1</a:t>
            </a:r>
            <a:r>
              <a:rPr sz="1562" b="1">
                <a:solidFill>
                  <a:schemeClr val="bg1"/>
                </a:solidFill>
                <a:latin typeface="Microsoft JhengHei"/>
                <a:cs typeface="Microsoft JhengHei"/>
              </a:rPr>
              <a:t>章</a:t>
            </a:r>
          </a:p>
        </p:txBody>
      </p:sp>
      <p:sp>
        <p:nvSpPr>
          <p:cNvPr id="5" name="object 70">
            <a:extLst>
              <a:ext uri="{FF2B5EF4-FFF2-40B4-BE49-F238E27FC236}">
                <a16:creationId xmlns:a16="http://schemas.microsoft.com/office/drawing/2014/main" id="{57899DDA-9C76-372C-7D89-7A5B12E7CB14}"/>
              </a:ext>
            </a:extLst>
          </p:cNvPr>
          <p:cNvSpPr txBox="1"/>
          <p:nvPr/>
        </p:nvSpPr>
        <p:spPr>
          <a:xfrm>
            <a:off x="7200040"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5">
                <a:solidFill>
                  <a:srgbClr val="FFFFFF"/>
                </a:solidFill>
                <a:latin typeface="Arial"/>
                <a:cs typeface="Arial"/>
              </a:rPr>
              <a:t>6</a:t>
            </a:r>
            <a:endParaRPr sz="699">
              <a:latin typeface="PMingLiU" panose="02020500000000000000" pitchFamily="18" charset="-120"/>
              <a:ea typeface="PMingLiU" panose="02020500000000000000" pitchFamily="18" charset="-120"/>
              <a:cs typeface="PMingLiU"/>
            </a:endParaRPr>
          </a:p>
        </p:txBody>
      </p:sp>
      <p:pic>
        <p:nvPicPr>
          <p:cNvPr id="251" name="図 250">
            <a:extLst>
              <a:ext uri="{FF2B5EF4-FFF2-40B4-BE49-F238E27FC236}">
                <a16:creationId xmlns:a16="http://schemas.microsoft.com/office/drawing/2014/main" id="{180968EC-D0EB-21FE-710E-B3C809874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171" y="4230087"/>
            <a:ext cx="973568" cy="905587"/>
          </a:xfrm>
          <a:prstGeom prst="rect">
            <a:avLst/>
          </a:prstGeom>
        </p:spPr>
      </p:pic>
      <p:pic>
        <p:nvPicPr>
          <p:cNvPr id="253" name="図 252">
            <a:extLst>
              <a:ext uri="{FF2B5EF4-FFF2-40B4-BE49-F238E27FC236}">
                <a16:creationId xmlns:a16="http://schemas.microsoft.com/office/drawing/2014/main" id="{B5482042-585D-0A30-25E4-19FAE49C2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29" y="7709931"/>
            <a:ext cx="973568" cy="905587"/>
          </a:xfrm>
          <a:prstGeom prst="rect">
            <a:avLst/>
          </a:prstGeom>
        </p:spPr>
      </p:pic>
      <p:sp>
        <p:nvSpPr>
          <p:cNvPr id="32" name="object 15">
            <a:extLst>
              <a:ext uri="{FF2B5EF4-FFF2-40B4-BE49-F238E27FC236}">
                <a16:creationId xmlns:a16="http://schemas.microsoft.com/office/drawing/2014/main" id="{73CC398B-33BB-5012-1140-6243B770825F}"/>
              </a:ext>
            </a:extLst>
          </p:cNvPr>
          <p:cNvSpPr/>
          <p:nvPr/>
        </p:nvSpPr>
        <p:spPr>
          <a:xfrm>
            <a:off x="383986" y="262939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3" name="object 16">
            <a:extLst>
              <a:ext uri="{FF2B5EF4-FFF2-40B4-BE49-F238E27FC236}">
                <a16:creationId xmlns:a16="http://schemas.microsoft.com/office/drawing/2014/main" id="{25012545-85F3-5438-36AC-59171961811A}"/>
              </a:ext>
            </a:extLst>
          </p:cNvPr>
          <p:cNvSpPr/>
          <p:nvPr/>
        </p:nvSpPr>
        <p:spPr>
          <a:xfrm>
            <a:off x="383986" y="1746663"/>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28" name="object 8">
            <a:extLst>
              <a:ext uri="{FF2B5EF4-FFF2-40B4-BE49-F238E27FC236}">
                <a16:creationId xmlns:a16="http://schemas.microsoft.com/office/drawing/2014/main" id="{A40DA38F-447D-4860-B015-8EAFDDF5C9B4}"/>
              </a:ext>
            </a:extLst>
          </p:cNvPr>
          <p:cNvSpPr txBox="1"/>
          <p:nvPr/>
        </p:nvSpPr>
        <p:spPr>
          <a:xfrm>
            <a:off x="6043713" y="446047"/>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pic>
        <p:nvPicPr>
          <p:cNvPr id="242" name="図 241">
            <a:extLst>
              <a:ext uri="{FF2B5EF4-FFF2-40B4-BE49-F238E27FC236}">
                <a16:creationId xmlns:a16="http://schemas.microsoft.com/office/drawing/2014/main" id="{CDC5BEFB-A668-FCD3-F11B-98B69BC42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9330" y="2379614"/>
            <a:ext cx="1129313" cy="1466519"/>
          </a:xfrm>
          <a:prstGeom prst="rect">
            <a:avLst/>
          </a:prstGeom>
        </p:spPr>
      </p:pic>
      <p:sp>
        <p:nvSpPr>
          <p:cNvPr id="64" name="テキスト ボックス 63">
            <a:extLst>
              <a:ext uri="{FF2B5EF4-FFF2-40B4-BE49-F238E27FC236}">
                <a16:creationId xmlns:a16="http://schemas.microsoft.com/office/drawing/2014/main" id="{48D967FC-3DAC-B1FE-E7A6-9809B3F98CED}"/>
              </a:ext>
            </a:extLst>
          </p:cNvPr>
          <p:cNvSpPr txBox="1"/>
          <p:nvPr/>
        </p:nvSpPr>
        <p:spPr>
          <a:xfrm>
            <a:off x="1154790" y="2828558"/>
            <a:ext cx="4031131"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まずは、自分なりの鹿児島のイメージを書き出してみましょう。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最初に抱いていた自分なりのイメージが学習後にどう変わるのかも学習のポイントです。</a:t>
            </a:r>
          </a:p>
        </p:txBody>
      </p:sp>
    </p:spTree>
    <p:extLst>
      <p:ext uri="{BB962C8B-B14F-4D97-AF65-F5344CB8AC3E}">
        <p14:creationId xmlns:p14="http://schemas.microsoft.com/office/powerpoint/2010/main" val="227192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object 19">
            <a:extLst>
              <a:ext uri="{FF2B5EF4-FFF2-40B4-BE49-F238E27FC236}">
                <a16:creationId xmlns:a16="http://schemas.microsoft.com/office/drawing/2014/main" id="{DC7CAD9F-BEB6-E180-CDDE-0A853F0501E9}"/>
              </a:ext>
            </a:extLst>
          </p:cNvPr>
          <p:cNvSpPr/>
          <p:nvPr/>
        </p:nvSpPr>
        <p:spPr>
          <a:xfrm>
            <a:off x="740516" y="3110768"/>
            <a:ext cx="6408420" cy="665765"/>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pic>
        <p:nvPicPr>
          <p:cNvPr id="33" name="図 32" descr="背景パターン&#10;&#10;自動的に生成された説明">
            <a:extLst>
              <a:ext uri="{FF2B5EF4-FFF2-40B4-BE49-F238E27FC236}">
                <a16:creationId xmlns:a16="http://schemas.microsoft.com/office/drawing/2014/main" id="{9F0860B3-D391-F0A3-40F2-D0880DA39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38" y="210100"/>
            <a:ext cx="7022592" cy="1485900"/>
          </a:xfrm>
          <a:prstGeom prst="rect">
            <a:avLst/>
          </a:prstGeom>
        </p:spPr>
      </p:pic>
      <p:sp>
        <p:nvSpPr>
          <p:cNvPr id="36" name="object 8">
            <a:extLst>
              <a:ext uri="{FF2B5EF4-FFF2-40B4-BE49-F238E27FC236}">
                <a16:creationId xmlns:a16="http://schemas.microsoft.com/office/drawing/2014/main" id="{2C744E3F-4B7C-E3C0-DDB1-2CB5FB58E0DD}"/>
              </a:ext>
            </a:extLst>
          </p:cNvPr>
          <p:cNvSpPr txBox="1"/>
          <p:nvPr/>
        </p:nvSpPr>
        <p:spPr>
          <a:xfrm>
            <a:off x="6237386" y="446049"/>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sp>
        <p:nvSpPr>
          <p:cNvPr id="17" name="正方形/長方形 16">
            <a:extLst>
              <a:ext uri="{FF2B5EF4-FFF2-40B4-BE49-F238E27FC236}">
                <a16:creationId xmlns:a16="http://schemas.microsoft.com/office/drawing/2014/main" id="{BE9FCF2A-6947-1B8C-2EC8-C71DEC4B8CB9}"/>
              </a:ext>
            </a:extLst>
          </p:cNvPr>
          <p:cNvSpPr/>
          <p:nvPr/>
        </p:nvSpPr>
        <p:spPr>
          <a:xfrm>
            <a:off x="490668" y="4143125"/>
            <a:ext cx="6484023" cy="6002618"/>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 name="object 6"/>
          <p:cNvSpPr txBox="1"/>
          <p:nvPr/>
        </p:nvSpPr>
        <p:spPr>
          <a:xfrm>
            <a:off x="1687825" y="533062"/>
            <a:ext cx="4950994" cy="974626"/>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自分自身の興味関心を</a:t>
            </a:r>
            <a:endParaRPr lang="en-US" altLang="ja-JP" sz="3200" b="1">
              <a:solidFill>
                <a:schemeClr val="bg1"/>
              </a:solidFill>
              <a:latin typeface="Microsoft JhengHei"/>
              <a:cs typeface="Microsoft JhengHei"/>
            </a:endParaRPr>
          </a:p>
          <a:p>
            <a:pPr marL="12699" marR="5079">
              <a:lnSpc>
                <a:spcPts val="3500"/>
              </a:lnSpc>
              <a:spcBef>
                <a:spcPts val="300"/>
              </a:spcBef>
            </a:pPr>
            <a:r>
              <a:rPr lang="ja-JP" altLang="en-US" sz="3200" b="1">
                <a:solidFill>
                  <a:schemeClr val="bg1"/>
                </a:solidFill>
                <a:latin typeface="Microsoft JhengHei"/>
                <a:cs typeface="Microsoft JhengHei"/>
              </a:rPr>
              <a:t>考えてみよう</a:t>
            </a:r>
            <a:endParaRPr sz="3200" b="1">
              <a:solidFill>
                <a:schemeClr val="bg1"/>
              </a:solidFill>
              <a:latin typeface="Microsoft JhengHei"/>
              <a:cs typeface="Microsoft JhengHei"/>
            </a:endParaRPr>
          </a:p>
        </p:txBody>
      </p:sp>
      <p:sp>
        <p:nvSpPr>
          <p:cNvPr id="13" name="object 13"/>
          <p:cNvSpPr txBox="1"/>
          <p:nvPr/>
        </p:nvSpPr>
        <p:spPr>
          <a:xfrm>
            <a:off x="531557" y="557361"/>
            <a:ext cx="1315895" cy="782202"/>
          </a:xfrm>
          <a:prstGeom prst="rect">
            <a:avLst/>
          </a:prstGeom>
        </p:spPr>
        <p:txBody>
          <a:bodyPr vert="horz" wrap="square" lIns="0" tIns="12700" rIns="0" bIns="0" rtlCol="0">
            <a:spAutoFit/>
          </a:bodyPr>
          <a:lstStyle/>
          <a:p>
            <a:pPr marL="38096">
              <a:spcBef>
                <a:spcPts val="100"/>
              </a:spcBef>
            </a:pPr>
            <a:r>
              <a:rPr sz="1562">
                <a:solidFill>
                  <a:schemeClr val="bg1"/>
                </a:solidFill>
                <a:latin typeface="Microsoft JhengHei"/>
                <a:cs typeface="Microsoft JhengHei"/>
              </a:rPr>
              <a:t>第</a:t>
            </a:r>
            <a:r>
              <a:rPr sz="1200">
                <a:solidFill>
                  <a:schemeClr val="bg1"/>
                </a:solidFill>
                <a:latin typeface="Microsoft JhengHei"/>
                <a:cs typeface="Microsoft JhengHei"/>
              </a:rPr>
              <a:t> </a:t>
            </a:r>
            <a:r>
              <a:rPr sz="1200" spc="-40">
                <a:solidFill>
                  <a:schemeClr val="bg1"/>
                </a:solidFill>
                <a:latin typeface="Microsoft JhengHei"/>
                <a:cs typeface="Microsoft JhengHei"/>
              </a:rPr>
              <a:t> </a:t>
            </a:r>
            <a:r>
              <a:rPr lang="en-US" altLang="ja-JP" sz="7499" spc="-7" baseline="-15000">
                <a:solidFill>
                  <a:schemeClr val="bg1"/>
                </a:solidFill>
                <a:latin typeface="Arial"/>
                <a:cs typeface="Arial"/>
              </a:rPr>
              <a:t>2</a:t>
            </a:r>
            <a:r>
              <a:rPr sz="7499" spc="-1117" baseline="-15000">
                <a:solidFill>
                  <a:schemeClr val="bg1"/>
                </a:solidFill>
                <a:latin typeface="Arial"/>
                <a:cs typeface="Arial"/>
              </a:rPr>
              <a:t> </a:t>
            </a:r>
            <a:r>
              <a:rPr sz="1562">
                <a:solidFill>
                  <a:schemeClr val="bg1"/>
                </a:solidFill>
                <a:latin typeface="Microsoft JhengHei"/>
                <a:cs typeface="Microsoft JhengHei"/>
              </a:rPr>
              <a:t>章</a:t>
            </a:r>
          </a:p>
        </p:txBody>
      </p:sp>
      <p:sp>
        <p:nvSpPr>
          <p:cNvPr id="14" name="object 14"/>
          <p:cNvSpPr txBox="1"/>
          <p:nvPr/>
        </p:nvSpPr>
        <p:spPr>
          <a:xfrm>
            <a:off x="577850" y="1941705"/>
            <a:ext cx="6408738" cy="716671"/>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修学旅行は日常では出会えない人との出会いや現地でしか体験できないことが体験できる貴重な学びの場となります。現地を訪問する前に自分自身の興味関心について考え、現地でどのような学びができるのか考えてみよう</a:t>
            </a:r>
            <a:r>
              <a:rPr lang="ja-JP" altLang="en-US" sz="1200">
                <a:latin typeface="+mn-ea"/>
                <a:cs typeface="Microsoft JhengHei"/>
              </a:rPr>
              <a:t>。</a:t>
            </a:r>
            <a:endParaRPr sz="1200">
              <a:latin typeface="+mn-ea"/>
              <a:cs typeface="Microsoft JhengHei"/>
            </a:endParaRPr>
          </a:p>
        </p:txBody>
      </p:sp>
      <p:sp>
        <p:nvSpPr>
          <p:cNvPr id="15" name="object 15"/>
          <p:cNvSpPr/>
          <p:nvPr/>
        </p:nvSpPr>
        <p:spPr>
          <a:xfrm>
            <a:off x="467997" y="2731006"/>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16" name="object 16"/>
          <p:cNvSpPr/>
          <p:nvPr/>
        </p:nvSpPr>
        <p:spPr>
          <a:xfrm>
            <a:off x="467997" y="1848279"/>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72" name="object 72"/>
          <p:cNvSpPr/>
          <p:nvPr/>
        </p:nvSpPr>
        <p:spPr>
          <a:xfrm>
            <a:off x="0" y="1033756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27" name="テキスト ボックス 26">
            <a:extLst>
              <a:ext uri="{FF2B5EF4-FFF2-40B4-BE49-F238E27FC236}">
                <a16:creationId xmlns:a16="http://schemas.microsoft.com/office/drawing/2014/main" id="{DF65BEE3-AC9A-4389-8147-8577A154BEC5}"/>
              </a:ext>
            </a:extLst>
          </p:cNvPr>
          <p:cNvSpPr txBox="1"/>
          <p:nvPr/>
        </p:nvSpPr>
        <p:spPr>
          <a:xfrm>
            <a:off x="1196886" y="3136664"/>
            <a:ext cx="5727942"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興味を持ったカテゴリーや学びたいと思ったことを</a:t>
            </a:r>
            <a:endParaRPr lang="en-US" altLang="ja-JP" sz="1562" b="1">
              <a:solidFill>
                <a:schemeClr val="bg1"/>
              </a:solidFill>
              <a:latin typeface="BIZ UDPゴシック" panose="020B0400000000000000" pitchFamily="50" charset="-128"/>
              <a:ea typeface="BIZ UDPゴシック" panose="020B0400000000000000" pitchFamily="50" charset="-128"/>
            </a:endParaRPr>
          </a:p>
          <a:p>
            <a:r>
              <a:rPr lang="ja-JP" altLang="en-US" sz="1562" b="1">
                <a:solidFill>
                  <a:schemeClr val="bg1"/>
                </a:solidFill>
                <a:latin typeface="BIZ UDPゴシック" panose="020B0400000000000000" pitchFamily="50" charset="-128"/>
                <a:ea typeface="BIZ UDPゴシック" panose="020B0400000000000000" pitchFamily="50" charset="-128"/>
              </a:rPr>
              <a:t>書いてみよう</a:t>
            </a:r>
          </a:p>
        </p:txBody>
      </p:sp>
      <p:sp>
        <p:nvSpPr>
          <p:cNvPr id="9" name="object 70">
            <a:extLst>
              <a:ext uri="{FF2B5EF4-FFF2-40B4-BE49-F238E27FC236}">
                <a16:creationId xmlns:a16="http://schemas.microsoft.com/office/drawing/2014/main" id="{1B3D06D4-4C51-75DE-06E2-5615314BAF5D}"/>
              </a:ext>
            </a:extLst>
          </p:cNvPr>
          <p:cNvSpPr txBox="1"/>
          <p:nvPr/>
        </p:nvSpPr>
        <p:spPr>
          <a:xfrm>
            <a:off x="189146"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90">
                <a:solidFill>
                  <a:srgbClr val="FFFFFF"/>
                </a:solidFill>
                <a:latin typeface="Arial"/>
                <a:cs typeface="Arial"/>
              </a:rPr>
              <a:t>7</a:t>
            </a:r>
            <a:endParaRPr sz="699">
              <a:latin typeface="PMingLiU" panose="02020500000000000000" pitchFamily="18" charset="-120"/>
              <a:ea typeface="PMingLiU" panose="02020500000000000000" pitchFamily="18" charset="-120"/>
              <a:cs typeface="PMingLiU"/>
            </a:endParaRPr>
          </a:p>
        </p:txBody>
      </p:sp>
      <p:sp>
        <p:nvSpPr>
          <p:cNvPr id="2" name="object 24">
            <a:extLst>
              <a:ext uri="{FF2B5EF4-FFF2-40B4-BE49-F238E27FC236}">
                <a16:creationId xmlns:a16="http://schemas.microsoft.com/office/drawing/2014/main" id="{5B54AF1B-DD3F-279D-304C-EF4A9F0952DE}"/>
              </a:ext>
            </a:extLst>
          </p:cNvPr>
          <p:cNvSpPr txBox="1"/>
          <p:nvPr/>
        </p:nvSpPr>
        <p:spPr>
          <a:xfrm>
            <a:off x="740517" y="3817350"/>
            <a:ext cx="5578475" cy="223716"/>
          </a:xfrm>
          <a:prstGeom prst="rect">
            <a:avLst/>
          </a:prstGeom>
        </p:spPr>
        <p:txBody>
          <a:bodyPr vert="horz" wrap="square" lIns="0" tIns="12700" rIns="0" bIns="0" rtlCol="0">
            <a:spAutoFit/>
          </a:bodyPr>
          <a:lstStyle/>
          <a:p>
            <a:pPr marL="12699" marR="5079">
              <a:lnSpc>
                <a:spcPct val="143500"/>
              </a:lnSpc>
              <a:spcBef>
                <a:spcPts val="100"/>
              </a:spcBef>
            </a:pPr>
            <a:r>
              <a:rPr lang="en-US" altLang="ja-JP" sz="1100">
                <a:latin typeface="Meiryo UI" panose="020B0604030504040204" pitchFamily="50" charset="-128"/>
                <a:ea typeface="Meiryo UI" panose="020B0604030504040204" pitchFamily="50" charset="-128"/>
                <a:cs typeface="Microsoft JhengHei"/>
              </a:rPr>
              <a:t>P.3~4</a:t>
            </a:r>
            <a:r>
              <a:rPr lang="ja-JP" altLang="en-US" sz="1100">
                <a:latin typeface="Meiryo UI" panose="020B0604030504040204" pitchFamily="50" charset="-128"/>
                <a:ea typeface="Meiryo UI" panose="020B0604030504040204" pitchFamily="50" charset="-128"/>
                <a:cs typeface="Microsoft JhengHei"/>
              </a:rPr>
              <a:t>のカテゴリーを参考に。</a:t>
            </a:r>
            <a:endParaRPr sz="1100">
              <a:latin typeface="Meiryo UI" panose="020B0604030504040204" pitchFamily="50" charset="-128"/>
              <a:ea typeface="Meiryo UI" panose="020B0604030504040204" pitchFamily="50" charset="-128"/>
              <a:cs typeface="Microsoft JhengHei"/>
            </a:endParaRPr>
          </a:p>
        </p:txBody>
      </p:sp>
      <p:pic>
        <p:nvPicPr>
          <p:cNvPr id="28" name="図 27">
            <a:extLst>
              <a:ext uri="{FF2B5EF4-FFF2-40B4-BE49-F238E27FC236}">
                <a16:creationId xmlns:a16="http://schemas.microsoft.com/office/drawing/2014/main" id="{D66B8308-CD52-5C9D-34B9-8F7B3CBB9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910" y="3734388"/>
            <a:ext cx="973568" cy="905587"/>
          </a:xfrm>
          <a:prstGeom prst="rect">
            <a:avLst/>
          </a:prstGeom>
        </p:spPr>
      </p:pic>
      <p:grpSp>
        <p:nvGrpSpPr>
          <p:cNvPr id="51" name="object 21">
            <a:extLst>
              <a:ext uri="{FF2B5EF4-FFF2-40B4-BE49-F238E27FC236}">
                <a16:creationId xmlns:a16="http://schemas.microsoft.com/office/drawing/2014/main" id="{1C71179C-F209-6E8B-E421-6CD101905ED5}"/>
              </a:ext>
            </a:extLst>
          </p:cNvPr>
          <p:cNvGrpSpPr/>
          <p:nvPr/>
        </p:nvGrpSpPr>
        <p:grpSpPr>
          <a:xfrm>
            <a:off x="490666" y="3111046"/>
            <a:ext cx="684530" cy="684530"/>
            <a:chOff x="470152" y="3076730"/>
            <a:chExt cx="684530" cy="684530"/>
          </a:xfrm>
        </p:grpSpPr>
        <p:sp>
          <p:nvSpPr>
            <p:cNvPr id="52" name="object 22">
              <a:extLst>
                <a:ext uri="{FF2B5EF4-FFF2-40B4-BE49-F238E27FC236}">
                  <a16:creationId xmlns:a16="http://schemas.microsoft.com/office/drawing/2014/main" id="{F4A58EED-CD63-84C2-1360-CEAC77117BA3}"/>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53" name="object 23">
              <a:extLst>
                <a:ext uri="{FF2B5EF4-FFF2-40B4-BE49-F238E27FC236}">
                  <a16:creationId xmlns:a16="http://schemas.microsoft.com/office/drawing/2014/main" id="{D0235AEF-5B27-F63B-0A1E-3CFBD8F9E563}"/>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54" name="object 24">
            <a:extLst>
              <a:ext uri="{FF2B5EF4-FFF2-40B4-BE49-F238E27FC236}">
                <a16:creationId xmlns:a16="http://schemas.microsoft.com/office/drawing/2014/main" id="{5FFDB484-398B-1AF4-CD06-ED0D54304069}"/>
              </a:ext>
            </a:extLst>
          </p:cNvPr>
          <p:cNvSpPr txBox="1"/>
          <p:nvPr/>
        </p:nvSpPr>
        <p:spPr>
          <a:xfrm>
            <a:off x="743696" y="3260398"/>
            <a:ext cx="178435" cy="344965"/>
          </a:xfrm>
          <a:prstGeom prst="rect">
            <a:avLst/>
          </a:prstGeom>
        </p:spPr>
        <p:txBody>
          <a:bodyPr vert="horz" wrap="square" lIns="0" tIns="13969" rIns="0" bIns="0" rtlCol="0">
            <a:spAutoFit/>
          </a:bodyPr>
          <a:lstStyle/>
          <a:p>
            <a:pPr marL="12699">
              <a:spcBef>
                <a:spcPts val="110"/>
              </a:spcBef>
            </a:pPr>
            <a:r>
              <a:rPr sz="2150" spc="5">
                <a:solidFill>
                  <a:schemeClr val="tx2">
                    <a:lumMod val="75000"/>
                  </a:schemeClr>
                </a:solidFill>
                <a:latin typeface="Arial"/>
                <a:cs typeface="Arial"/>
              </a:rPr>
              <a:t>1</a:t>
            </a:r>
            <a:endParaRPr sz="2150">
              <a:solidFill>
                <a:schemeClr val="tx2">
                  <a:lumMod val="75000"/>
                </a:schemeClr>
              </a:solidFill>
              <a:latin typeface="Arial"/>
              <a:cs typeface="Arial"/>
            </a:endParaRPr>
          </a:p>
        </p:txBody>
      </p:sp>
      <p:grpSp>
        <p:nvGrpSpPr>
          <p:cNvPr id="90" name="object 21">
            <a:extLst>
              <a:ext uri="{FF2B5EF4-FFF2-40B4-BE49-F238E27FC236}">
                <a16:creationId xmlns:a16="http://schemas.microsoft.com/office/drawing/2014/main" id="{ADD043C7-B2C5-AE99-3BB1-23D0FBCB9A14}"/>
              </a:ext>
            </a:extLst>
          </p:cNvPr>
          <p:cNvGrpSpPr/>
          <p:nvPr/>
        </p:nvGrpSpPr>
        <p:grpSpPr>
          <a:xfrm>
            <a:off x="493318" y="3120101"/>
            <a:ext cx="684530" cy="684530"/>
            <a:chOff x="470152" y="3076730"/>
            <a:chExt cx="684530" cy="684530"/>
          </a:xfrm>
        </p:grpSpPr>
        <p:sp>
          <p:nvSpPr>
            <p:cNvPr id="91" name="object 22">
              <a:extLst>
                <a:ext uri="{FF2B5EF4-FFF2-40B4-BE49-F238E27FC236}">
                  <a16:creationId xmlns:a16="http://schemas.microsoft.com/office/drawing/2014/main" id="{66C6C38D-9F26-F344-17EA-3E5DB57E85E6}"/>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92" name="object 23">
              <a:extLst>
                <a:ext uri="{FF2B5EF4-FFF2-40B4-BE49-F238E27FC236}">
                  <a16:creationId xmlns:a16="http://schemas.microsoft.com/office/drawing/2014/main" id="{699CFDCD-6DAB-F1C0-1BE4-EFEA1B2FAF63}"/>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3" name="object 24">
            <a:extLst>
              <a:ext uri="{FF2B5EF4-FFF2-40B4-BE49-F238E27FC236}">
                <a16:creationId xmlns:a16="http://schemas.microsoft.com/office/drawing/2014/main" id="{426E1589-BDA3-18C0-C8CC-3F04BFBD0C18}"/>
              </a:ext>
            </a:extLst>
          </p:cNvPr>
          <p:cNvSpPr txBox="1"/>
          <p:nvPr/>
        </p:nvSpPr>
        <p:spPr>
          <a:xfrm>
            <a:off x="746347" y="3269452"/>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Tree>
    <p:extLst>
      <p:ext uri="{BB962C8B-B14F-4D97-AF65-F5344CB8AC3E}">
        <p14:creationId xmlns:p14="http://schemas.microsoft.com/office/powerpoint/2010/main" val="103728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bject 19">
            <a:extLst>
              <a:ext uri="{FF2B5EF4-FFF2-40B4-BE49-F238E27FC236}">
                <a16:creationId xmlns:a16="http://schemas.microsoft.com/office/drawing/2014/main" id="{4851985E-2A21-2C79-AA6E-ACBA042B67C2}"/>
              </a:ext>
            </a:extLst>
          </p:cNvPr>
          <p:cNvSpPr/>
          <p:nvPr/>
        </p:nvSpPr>
        <p:spPr>
          <a:xfrm>
            <a:off x="603913" y="4801018"/>
            <a:ext cx="6408420" cy="665765"/>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83" name="object 35">
            <a:extLst>
              <a:ext uri="{FF2B5EF4-FFF2-40B4-BE49-F238E27FC236}">
                <a16:creationId xmlns:a16="http://schemas.microsoft.com/office/drawing/2014/main" id="{2191A203-64E5-1EB5-B935-47B430D55EBE}"/>
              </a:ext>
            </a:extLst>
          </p:cNvPr>
          <p:cNvSpPr/>
          <p:nvPr/>
        </p:nvSpPr>
        <p:spPr>
          <a:xfrm>
            <a:off x="604067" y="552806"/>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61" name="object 35">
            <a:extLst>
              <a:ext uri="{FF2B5EF4-FFF2-40B4-BE49-F238E27FC236}">
                <a16:creationId xmlns:a16="http://schemas.microsoft.com/office/drawing/2014/main" id="{672C04BD-7EB9-B4BB-D739-589B0A13664B}"/>
              </a:ext>
            </a:extLst>
          </p:cNvPr>
          <p:cNvSpPr/>
          <p:nvPr/>
        </p:nvSpPr>
        <p:spPr>
          <a:xfrm>
            <a:off x="601414" y="543752"/>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grpSp>
        <p:nvGrpSpPr>
          <p:cNvPr id="62" name="object 37">
            <a:extLst>
              <a:ext uri="{FF2B5EF4-FFF2-40B4-BE49-F238E27FC236}">
                <a16:creationId xmlns:a16="http://schemas.microsoft.com/office/drawing/2014/main" id="{EBCA5C25-5483-3F80-901E-D4042C2465F4}"/>
              </a:ext>
            </a:extLst>
          </p:cNvPr>
          <p:cNvGrpSpPr/>
          <p:nvPr/>
        </p:nvGrpSpPr>
        <p:grpSpPr>
          <a:xfrm>
            <a:off x="342491" y="404324"/>
            <a:ext cx="684530" cy="684530"/>
            <a:chOff x="470152" y="6778945"/>
            <a:chExt cx="684530" cy="684530"/>
          </a:xfrm>
        </p:grpSpPr>
        <p:sp>
          <p:nvSpPr>
            <p:cNvPr id="63" name="object 38">
              <a:extLst>
                <a:ext uri="{FF2B5EF4-FFF2-40B4-BE49-F238E27FC236}">
                  <a16:creationId xmlns:a16="http://schemas.microsoft.com/office/drawing/2014/main" id="{CD264CE7-8F70-AD36-D88F-C6DE835E12EF}"/>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64" name="object 39">
              <a:extLst>
                <a:ext uri="{FF2B5EF4-FFF2-40B4-BE49-F238E27FC236}">
                  <a16:creationId xmlns:a16="http://schemas.microsoft.com/office/drawing/2014/main" id="{CFBEC37F-5B73-C0E5-6FD7-F768D16676EA}"/>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65" name="object 40">
            <a:extLst>
              <a:ext uri="{FF2B5EF4-FFF2-40B4-BE49-F238E27FC236}">
                <a16:creationId xmlns:a16="http://schemas.microsoft.com/office/drawing/2014/main" id="{65A40F8D-18D2-3290-0B69-87CB45D10A7D}"/>
              </a:ext>
            </a:extLst>
          </p:cNvPr>
          <p:cNvSpPr txBox="1"/>
          <p:nvPr/>
        </p:nvSpPr>
        <p:spPr>
          <a:xfrm>
            <a:off x="604597" y="585109"/>
            <a:ext cx="178435" cy="344965"/>
          </a:xfrm>
          <a:prstGeom prst="rect">
            <a:avLst/>
          </a:prstGeom>
        </p:spPr>
        <p:txBody>
          <a:bodyPr vert="horz" wrap="square" lIns="0" tIns="13969" rIns="0" bIns="0" rtlCol="0">
            <a:spAutoFit/>
          </a:bodyPr>
          <a:lstStyle/>
          <a:p>
            <a:pPr marL="12699">
              <a:spcBef>
                <a:spcPts val="110"/>
              </a:spcBef>
            </a:pPr>
            <a:r>
              <a:rPr sz="2150" spc="5">
                <a:solidFill>
                  <a:schemeClr val="tx2">
                    <a:lumMod val="75000"/>
                  </a:schemeClr>
                </a:solidFill>
                <a:latin typeface="Arial"/>
                <a:cs typeface="Arial"/>
              </a:rPr>
              <a:t>2</a:t>
            </a:r>
            <a:endParaRPr sz="2150">
              <a:solidFill>
                <a:schemeClr val="tx2">
                  <a:lumMod val="75000"/>
                </a:schemeClr>
              </a:solidFill>
              <a:latin typeface="Arial"/>
              <a:cs typeface="Arial"/>
            </a:endParaRPr>
          </a:p>
        </p:txBody>
      </p:sp>
      <p:sp>
        <p:nvSpPr>
          <p:cNvPr id="44" name="object 44"/>
          <p:cNvSpPr txBox="1"/>
          <p:nvPr/>
        </p:nvSpPr>
        <p:spPr>
          <a:xfrm>
            <a:off x="801356" y="8116588"/>
            <a:ext cx="575945" cy="412934"/>
          </a:xfrm>
          <a:prstGeom prst="rect">
            <a:avLst/>
          </a:prstGeom>
        </p:spPr>
        <p:txBody>
          <a:bodyPr vert="horz" wrap="square" lIns="0" tIns="12700" rIns="0" bIns="0" rtlCol="0">
            <a:spAutoFit/>
          </a:bodyPr>
          <a:lstStyle/>
          <a:p>
            <a:pPr marL="12699">
              <a:spcBef>
                <a:spcPts val="100"/>
              </a:spcBef>
            </a:pPr>
            <a:r>
              <a:rPr sz="1300" b="1" spc="185">
                <a:solidFill>
                  <a:srgbClr val="FFFFFF"/>
                </a:solidFill>
                <a:latin typeface="Microsoft JhengHei"/>
                <a:cs typeface="Microsoft JhengHei"/>
              </a:rPr>
              <a:t>テ</a:t>
            </a:r>
            <a:r>
              <a:rPr sz="1300" b="1" spc="121">
                <a:solidFill>
                  <a:srgbClr val="FFFFFF"/>
                </a:solidFill>
                <a:latin typeface="Microsoft JhengHei"/>
                <a:cs typeface="Microsoft JhengHei"/>
              </a:rPr>
              <a:t>ーマ</a:t>
            </a:r>
            <a:endParaRPr sz="1300">
              <a:latin typeface="Microsoft JhengHei"/>
              <a:cs typeface="Microsoft JhengHei"/>
            </a:endParaRPr>
          </a:p>
        </p:txBody>
      </p:sp>
      <p:sp>
        <p:nvSpPr>
          <p:cNvPr id="74" name="object 74"/>
          <p:cNvSpPr/>
          <p:nvPr/>
        </p:nvSpPr>
        <p:spPr>
          <a:xfrm>
            <a:off x="7167640" y="10337567"/>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112" name="テキスト ボックス 111">
            <a:extLst>
              <a:ext uri="{FF2B5EF4-FFF2-40B4-BE49-F238E27FC236}">
                <a16:creationId xmlns:a16="http://schemas.microsoft.com/office/drawing/2014/main" id="{B0991A61-B0FC-4D91-A62A-655502467C55}"/>
              </a:ext>
            </a:extLst>
          </p:cNvPr>
          <p:cNvSpPr txBox="1"/>
          <p:nvPr/>
        </p:nvSpPr>
        <p:spPr>
          <a:xfrm>
            <a:off x="1704112" y="6726692"/>
            <a:ext cx="1247457" cy="332720"/>
          </a:xfrm>
          <a:prstGeom prst="rect">
            <a:avLst/>
          </a:prstGeom>
          <a:noFill/>
        </p:spPr>
        <p:txBody>
          <a:bodyPr wrap="none" rtlCol="0">
            <a:spAutoFit/>
          </a:bodyPr>
          <a:lstStyle/>
          <a:p>
            <a:r>
              <a:rPr lang="ja-JP" altLang="en-US" sz="1562" b="1">
                <a:solidFill>
                  <a:schemeClr val="bg1"/>
                </a:solidFill>
              </a:rPr>
              <a:t>学習ポイント</a:t>
            </a:r>
          </a:p>
        </p:txBody>
      </p:sp>
      <p:sp>
        <p:nvSpPr>
          <p:cNvPr id="10" name="object 70">
            <a:extLst>
              <a:ext uri="{FF2B5EF4-FFF2-40B4-BE49-F238E27FC236}">
                <a16:creationId xmlns:a16="http://schemas.microsoft.com/office/drawing/2014/main" id="{C7DBD369-B77A-B43D-AE90-D8561951CC7C}"/>
              </a:ext>
            </a:extLst>
          </p:cNvPr>
          <p:cNvSpPr txBox="1"/>
          <p:nvPr/>
        </p:nvSpPr>
        <p:spPr>
          <a:xfrm>
            <a:off x="7205991"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08</a:t>
            </a:r>
            <a:endParaRPr sz="699">
              <a:latin typeface="PMingLiU" panose="02020500000000000000" pitchFamily="18" charset="-120"/>
              <a:ea typeface="PMingLiU" panose="02020500000000000000" pitchFamily="18" charset="-120"/>
              <a:cs typeface="PMingLiU"/>
            </a:endParaRPr>
          </a:p>
        </p:txBody>
      </p:sp>
      <p:sp>
        <p:nvSpPr>
          <p:cNvPr id="45" name="テキスト ボックス 44">
            <a:extLst>
              <a:ext uri="{FF2B5EF4-FFF2-40B4-BE49-F238E27FC236}">
                <a16:creationId xmlns:a16="http://schemas.microsoft.com/office/drawing/2014/main" id="{E6D0AA3B-5509-44C3-10B4-E907505B464E}"/>
              </a:ext>
            </a:extLst>
          </p:cNvPr>
          <p:cNvSpPr txBox="1"/>
          <p:nvPr/>
        </p:nvSpPr>
        <p:spPr>
          <a:xfrm>
            <a:off x="1089326" y="610961"/>
            <a:ext cx="6234792" cy="332720"/>
          </a:xfrm>
          <a:prstGeom prst="rect">
            <a:avLst/>
          </a:prstGeom>
          <a:noFill/>
        </p:spPr>
        <p:txBody>
          <a:bodyPr wrap="square" rtlCol="0">
            <a:spAutoFit/>
          </a:bodyPr>
          <a:lstStyle/>
          <a:p>
            <a:r>
              <a:rPr lang="ja-JP" altLang="en-US" sz="1562" b="1">
                <a:solidFill>
                  <a:schemeClr val="bg1"/>
                </a:solidFill>
              </a:rPr>
              <a:t>自分自身の身の周りに関連するキーワードを書いてみよう</a:t>
            </a:r>
          </a:p>
        </p:txBody>
      </p:sp>
      <p:sp>
        <p:nvSpPr>
          <p:cNvPr id="46" name="テキスト ボックス 45">
            <a:extLst>
              <a:ext uri="{FF2B5EF4-FFF2-40B4-BE49-F238E27FC236}">
                <a16:creationId xmlns:a16="http://schemas.microsoft.com/office/drawing/2014/main" id="{F0A21A66-03DC-FA03-2571-753669765829}"/>
              </a:ext>
            </a:extLst>
          </p:cNvPr>
          <p:cNvSpPr txBox="1"/>
          <p:nvPr/>
        </p:nvSpPr>
        <p:spPr>
          <a:xfrm>
            <a:off x="983273" y="4814657"/>
            <a:ext cx="5973296"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グループメンバーと一緒に取り組むカテゴリーや学びたいことを話し合ってみよう</a:t>
            </a:r>
          </a:p>
        </p:txBody>
      </p:sp>
      <p:sp>
        <p:nvSpPr>
          <p:cNvPr id="55" name="正方形/長方形 54">
            <a:extLst>
              <a:ext uri="{FF2B5EF4-FFF2-40B4-BE49-F238E27FC236}">
                <a16:creationId xmlns:a16="http://schemas.microsoft.com/office/drawing/2014/main" id="{A3EA0BCC-AA6C-89FB-0C53-2E7F16A83C99}"/>
              </a:ext>
            </a:extLst>
          </p:cNvPr>
          <p:cNvSpPr/>
          <p:nvPr/>
        </p:nvSpPr>
        <p:spPr>
          <a:xfrm>
            <a:off x="501062" y="1542380"/>
            <a:ext cx="6455509" cy="2672141"/>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5" name="正方形/長方形 104">
            <a:extLst>
              <a:ext uri="{FF2B5EF4-FFF2-40B4-BE49-F238E27FC236}">
                <a16:creationId xmlns:a16="http://schemas.microsoft.com/office/drawing/2014/main" id="{A727DDD2-CD37-4F60-84BE-F3018E26DB44}"/>
              </a:ext>
            </a:extLst>
          </p:cNvPr>
          <p:cNvSpPr/>
          <p:nvPr/>
        </p:nvSpPr>
        <p:spPr>
          <a:xfrm>
            <a:off x="471377" y="5939331"/>
            <a:ext cx="6496981" cy="4179293"/>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34" name="図 33">
            <a:extLst>
              <a:ext uri="{FF2B5EF4-FFF2-40B4-BE49-F238E27FC236}">
                <a16:creationId xmlns:a16="http://schemas.microsoft.com/office/drawing/2014/main" id="{73094904-501C-F00F-5E45-161F00114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550" y="1171749"/>
            <a:ext cx="973568" cy="905587"/>
          </a:xfrm>
          <a:prstGeom prst="rect">
            <a:avLst/>
          </a:prstGeom>
        </p:spPr>
      </p:pic>
      <p:pic>
        <p:nvPicPr>
          <p:cNvPr id="35" name="図 34">
            <a:extLst>
              <a:ext uri="{FF2B5EF4-FFF2-40B4-BE49-F238E27FC236}">
                <a16:creationId xmlns:a16="http://schemas.microsoft.com/office/drawing/2014/main" id="{06C6B841-111B-DB85-6F37-03CBDF939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068" y="5614737"/>
            <a:ext cx="993061" cy="923719"/>
          </a:xfrm>
          <a:prstGeom prst="rect">
            <a:avLst/>
          </a:prstGeom>
        </p:spPr>
      </p:pic>
      <p:grpSp>
        <p:nvGrpSpPr>
          <p:cNvPr id="73" name="object 37">
            <a:extLst>
              <a:ext uri="{FF2B5EF4-FFF2-40B4-BE49-F238E27FC236}">
                <a16:creationId xmlns:a16="http://schemas.microsoft.com/office/drawing/2014/main" id="{3F4DDC0E-D1C4-5FA5-DAEF-A1897E6B46A8}"/>
              </a:ext>
            </a:extLst>
          </p:cNvPr>
          <p:cNvGrpSpPr/>
          <p:nvPr/>
        </p:nvGrpSpPr>
        <p:grpSpPr>
          <a:xfrm>
            <a:off x="334655" y="4795505"/>
            <a:ext cx="684530" cy="684530"/>
            <a:chOff x="470152" y="6778945"/>
            <a:chExt cx="684530" cy="684530"/>
          </a:xfrm>
        </p:grpSpPr>
        <p:sp>
          <p:nvSpPr>
            <p:cNvPr id="75" name="object 38">
              <a:extLst>
                <a:ext uri="{FF2B5EF4-FFF2-40B4-BE49-F238E27FC236}">
                  <a16:creationId xmlns:a16="http://schemas.microsoft.com/office/drawing/2014/main" id="{8AE9B171-FC1A-8916-578E-523908A1AD86}"/>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77" name="object 39">
              <a:extLst>
                <a:ext uri="{FF2B5EF4-FFF2-40B4-BE49-F238E27FC236}">
                  <a16:creationId xmlns:a16="http://schemas.microsoft.com/office/drawing/2014/main" id="{45B42070-7D3A-0425-948D-2738BE33D1E1}"/>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82" name="object 40">
            <a:extLst>
              <a:ext uri="{FF2B5EF4-FFF2-40B4-BE49-F238E27FC236}">
                <a16:creationId xmlns:a16="http://schemas.microsoft.com/office/drawing/2014/main" id="{5FE18E60-0632-ADC5-709F-2DE5FC6DC2A1}"/>
              </a:ext>
            </a:extLst>
          </p:cNvPr>
          <p:cNvSpPr txBox="1"/>
          <p:nvPr/>
        </p:nvSpPr>
        <p:spPr>
          <a:xfrm>
            <a:off x="596761" y="4976291"/>
            <a:ext cx="178435" cy="344965"/>
          </a:xfrm>
          <a:prstGeom prst="rect">
            <a:avLst/>
          </a:prstGeom>
        </p:spPr>
        <p:txBody>
          <a:bodyPr vert="horz" wrap="square" lIns="0" tIns="13969" rIns="0" bIns="0" rtlCol="0">
            <a:spAutoFit/>
          </a:bodyPr>
          <a:lstStyle/>
          <a:p>
            <a:pPr marL="12699">
              <a:spcBef>
                <a:spcPts val="110"/>
              </a:spcBef>
            </a:pPr>
            <a:r>
              <a:rPr lang="en-US" altLang="ja-JP" sz="2150" spc="5">
                <a:solidFill>
                  <a:schemeClr val="tx2">
                    <a:lumMod val="75000"/>
                  </a:schemeClr>
                </a:solidFill>
                <a:latin typeface="Arial"/>
                <a:cs typeface="Arial"/>
              </a:rPr>
              <a:t>3</a:t>
            </a:r>
            <a:endParaRPr sz="2150">
              <a:solidFill>
                <a:schemeClr val="tx2">
                  <a:lumMod val="75000"/>
                </a:schemeClr>
              </a:solidFill>
              <a:latin typeface="Arial"/>
              <a:cs typeface="Arial"/>
            </a:endParaRPr>
          </a:p>
        </p:txBody>
      </p:sp>
      <p:grpSp>
        <p:nvGrpSpPr>
          <p:cNvPr id="84" name="object 37">
            <a:extLst>
              <a:ext uri="{FF2B5EF4-FFF2-40B4-BE49-F238E27FC236}">
                <a16:creationId xmlns:a16="http://schemas.microsoft.com/office/drawing/2014/main" id="{311E43C9-0025-D06B-F090-8A1F7B14D3A3}"/>
              </a:ext>
            </a:extLst>
          </p:cNvPr>
          <p:cNvGrpSpPr/>
          <p:nvPr/>
        </p:nvGrpSpPr>
        <p:grpSpPr>
          <a:xfrm>
            <a:off x="345143" y="413379"/>
            <a:ext cx="684530" cy="684530"/>
            <a:chOff x="470152" y="6778945"/>
            <a:chExt cx="684530" cy="684530"/>
          </a:xfrm>
        </p:grpSpPr>
        <p:sp>
          <p:nvSpPr>
            <p:cNvPr id="85" name="object 38">
              <a:extLst>
                <a:ext uri="{FF2B5EF4-FFF2-40B4-BE49-F238E27FC236}">
                  <a16:creationId xmlns:a16="http://schemas.microsoft.com/office/drawing/2014/main" id="{BA589DF2-098B-3B90-9CBD-B066DA23F1A5}"/>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86" name="object 39">
              <a:extLst>
                <a:ext uri="{FF2B5EF4-FFF2-40B4-BE49-F238E27FC236}">
                  <a16:creationId xmlns:a16="http://schemas.microsoft.com/office/drawing/2014/main" id="{29D82813-E6B3-49E9-C74D-80EFC3FFA909}"/>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87" name="object 40">
            <a:extLst>
              <a:ext uri="{FF2B5EF4-FFF2-40B4-BE49-F238E27FC236}">
                <a16:creationId xmlns:a16="http://schemas.microsoft.com/office/drawing/2014/main" id="{476874B4-90C3-C8DA-9100-F55E65430050}"/>
              </a:ext>
            </a:extLst>
          </p:cNvPr>
          <p:cNvSpPr txBox="1"/>
          <p:nvPr/>
        </p:nvSpPr>
        <p:spPr>
          <a:xfrm>
            <a:off x="607250" y="575115"/>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grpSp>
        <p:nvGrpSpPr>
          <p:cNvPr id="94" name="object 37">
            <a:extLst>
              <a:ext uri="{FF2B5EF4-FFF2-40B4-BE49-F238E27FC236}">
                <a16:creationId xmlns:a16="http://schemas.microsoft.com/office/drawing/2014/main" id="{EA8E1BA8-706A-5A82-B7C4-38D17986EE91}"/>
              </a:ext>
            </a:extLst>
          </p:cNvPr>
          <p:cNvGrpSpPr/>
          <p:nvPr/>
        </p:nvGrpSpPr>
        <p:grpSpPr>
          <a:xfrm>
            <a:off x="337307" y="4804560"/>
            <a:ext cx="684530" cy="684530"/>
            <a:chOff x="470152" y="6778945"/>
            <a:chExt cx="684530" cy="684530"/>
          </a:xfrm>
        </p:grpSpPr>
        <p:sp>
          <p:nvSpPr>
            <p:cNvPr id="95" name="object 38">
              <a:extLst>
                <a:ext uri="{FF2B5EF4-FFF2-40B4-BE49-F238E27FC236}">
                  <a16:creationId xmlns:a16="http://schemas.microsoft.com/office/drawing/2014/main" id="{449DD453-9087-4D48-2F9C-CC096339A3DA}"/>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96" name="object 39">
              <a:extLst>
                <a:ext uri="{FF2B5EF4-FFF2-40B4-BE49-F238E27FC236}">
                  <a16:creationId xmlns:a16="http://schemas.microsoft.com/office/drawing/2014/main" id="{2854F744-8BD0-5FE4-725C-13F5D9D30E6D}"/>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7" name="object 40">
            <a:extLst>
              <a:ext uri="{FF2B5EF4-FFF2-40B4-BE49-F238E27FC236}">
                <a16:creationId xmlns:a16="http://schemas.microsoft.com/office/drawing/2014/main" id="{40AE2464-9E92-7772-E1A5-77FFE5ACE900}"/>
              </a:ext>
            </a:extLst>
          </p:cNvPr>
          <p:cNvSpPr txBox="1"/>
          <p:nvPr/>
        </p:nvSpPr>
        <p:spPr>
          <a:xfrm>
            <a:off x="599414" y="4985346"/>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chemeClr val="tx2">
                    <a:lumMod val="75000"/>
                  </a:schemeClr>
                </a:solidFill>
                <a:latin typeface="Arial"/>
                <a:cs typeface="Arial"/>
              </a:rPr>
              <a:t>3</a:t>
            </a:r>
            <a:endParaRPr sz="2150" b="1">
              <a:solidFill>
                <a:schemeClr val="tx2">
                  <a:lumMod val="75000"/>
                </a:schemeClr>
              </a:solidFill>
              <a:latin typeface="Arial"/>
              <a:cs typeface="Arial"/>
            </a:endParaRPr>
          </a:p>
        </p:txBody>
      </p:sp>
    </p:spTree>
    <p:extLst>
      <p:ext uri="{BB962C8B-B14F-4D97-AF65-F5344CB8AC3E}">
        <p14:creationId xmlns:p14="http://schemas.microsoft.com/office/powerpoint/2010/main" val="70825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DFA57C87C01214BBF0C1179FAFB7279" ma:contentTypeVersion="13" ma:contentTypeDescription="新しいドキュメントを作成します。" ma:contentTypeScope="" ma:versionID="bd1ae22d41f2e3b817cfac3f59c46d5f">
  <xsd:schema xmlns:xsd="http://www.w3.org/2001/XMLSchema" xmlns:xs="http://www.w3.org/2001/XMLSchema" xmlns:p="http://schemas.microsoft.com/office/2006/metadata/properties" xmlns:ns2="1c1d1495-bb19-4850-a511-addce6dd3916" xmlns:ns3="8f3541a7-1d01-41c6-833e-ead1a3a4b39a" targetNamespace="http://schemas.microsoft.com/office/2006/metadata/properties" ma:root="true" ma:fieldsID="baa49a98e05c8a45ccab5b638862ac41" ns2:_="" ns3:_="">
    <xsd:import namespace="1c1d1495-bb19-4850-a511-addce6dd3916"/>
    <xsd:import namespace="8f3541a7-1d01-41c6-833e-ead1a3a4b3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d1495-bb19-4850-a511-addce6dd3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3541a7-1d01-41c6-833e-ead1a3a4b39a"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7e6e2f61-2abe-4434-af33-98124aaf7344}" ma:internalName="TaxCatchAll" ma:showField="CatchAllData" ma:web="8f3541a7-1d01-41c6-833e-ead1a3a4b3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3541a7-1d01-41c6-833e-ead1a3a4b39a" xsi:nil="true"/>
    <lcf76f155ced4ddcb4097134ff3c332f xmlns="1c1d1495-bb19-4850-a511-addce6dd39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E6BEA4-C24C-4EFD-AA2E-88FD1C517BC1}">
  <ds:schemaRefs>
    <ds:schemaRef ds:uri="1c1d1495-bb19-4850-a511-addce6dd3916"/>
    <ds:schemaRef ds:uri="8f3541a7-1d01-41c6-833e-ead1a3a4b3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505AD2-B92E-4AA6-BE44-89CC883D2216}">
  <ds:schemaRefs>
    <ds:schemaRef ds:uri="http://schemas.microsoft.com/sharepoint/v3/contenttype/forms"/>
  </ds:schemaRefs>
</ds:datastoreItem>
</file>

<file path=customXml/itemProps3.xml><?xml version="1.0" encoding="utf-8"?>
<ds:datastoreItem xmlns:ds="http://schemas.openxmlformats.org/officeDocument/2006/customXml" ds:itemID="{DE0F57FC-FD1C-4361-B34D-36AF991C4839}">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8f3541a7-1d01-41c6-833e-ead1a3a4b39a"/>
    <ds:schemaRef ds:uri="1c1d1495-bb19-4850-a511-addce6dd39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TotalTime>
  <Words>1875</Words>
  <Application>Microsoft Office PowerPoint</Application>
  <PresentationFormat>ユーザー設定</PresentationFormat>
  <Paragraphs>222</Paragraphs>
  <Slides>24</Slides>
  <Notes>20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5" baseType="lpstr">
      <vt:lpstr>BIZ UDPゴシック</vt:lpstr>
      <vt:lpstr>Meiryo UI</vt:lpstr>
      <vt:lpstr>Microsoft JhengHei</vt:lpstr>
      <vt:lpstr>ＭＳ Ｐゴシック</vt:lpstr>
      <vt:lpstr>PMingLiU</vt:lpstr>
      <vt:lpstr>メイリオ</vt:lpstr>
      <vt:lpstr>游ゴシック</vt:lpstr>
      <vt:lpstr>Arial</vt:lpstr>
      <vt:lpstr>Calibri</vt:lpstr>
      <vt:lpstr>Office Theme</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  5 章</vt:lpstr>
      <vt:lpstr>PowerPoint プレゼンテーション</vt:lpstr>
      <vt:lpstr>第  6 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2022_0215_学習ノート</dc:title>
  <dc:creator>岩崎直子(d906305)</dc:creator>
  <cp:lastModifiedBy>kokunai3</cp:lastModifiedBy>
  <cp:revision>5</cp:revision>
  <cp:lastPrinted>2023-03-16T00:20:18Z</cp:lastPrinted>
  <dcterms:created xsi:type="dcterms:W3CDTF">2022-05-06T09:13:46Z</dcterms:created>
  <dcterms:modified xsi:type="dcterms:W3CDTF">2023-03-16T06:43:36Z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Adobe Illustrator 25.4 (Macintosh)</vt:lpwstr>
  </property>
  <property fmtid="{D5CDD505-2E9C-101B-9397-08002B2CF9AE}" pid="4" name="LastSaved">
    <vt:filetime>2022-05-06T00:00:00Z</vt:filetime>
  </property>
  <property fmtid="{D5CDD505-2E9C-101B-9397-08002B2CF9AE}" pid="5" name="ContentTypeId">
    <vt:lpwstr>0x010100DDFA57C87C01214BBF0C1179FAFB7279</vt:lpwstr>
  </property>
  <property fmtid="{D5CDD505-2E9C-101B-9397-08002B2CF9AE}" pid="6" name="MediaServiceImageTags">
    <vt:lpwstr/>
  </property>
</Properties>
</file>